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1FE59-4E5F-47E3-A6F0-12EB3C538AE9}" v="72" dt="2023-10-11T06:35:0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Thorning" userId="1ef19dcbed2c4720" providerId="LiveId" clId="{5441FE59-4E5F-47E3-A6F0-12EB3C538AE9}"/>
    <pc:docChg chg="undo custSel addSld delSld modSld">
      <pc:chgData name="Justin Thorning" userId="1ef19dcbed2c4720" providerId="LiveId" clId="{5441FE59-4E5F-47E3-A6F0-12EB3C538AE9}" dt="2023-10-11T06:39:08.404" v="2869" actId="2711"/>
      <pc:docMkLst>
        <pc:docMk/>
      </pc:docMkLst>
      <pc:sldChg chg="modSp mod">
        <pc:chgData name="Justin Thorning" userId="1ef19dcbed2c4720" providerId="LiveId" clId="{5441FE59-4E5F-47E3-A6F0-12EB3C538AE9}" dt="2023-10-10T23:05:13.146" v="1567" actId="20577"/>
        <pc:sldMkLst>
          <pc:docMk/>
          <pc:sldMk cId="3746856123" sldId="257"/>
        </pc:sldMkLst>
        <pc:spChg chg="mod">
          <ac:chgData name="Justin Thorning" userId="1ef19dcbed2c4720" providerId="LiveId" clId="{5441FE59-4E5F-47E3-A6F0-12EB3C538AE9}" dt="2023-10-10T23:05:13.146" v="1567" actId="20577"/>
          <ac:spMkLst>
            <pc:docMk/>
            <pc:sldMk cId="3746856123" sldId="257"/>
            <ac:spMk id="7" creationId="{FF23A4DB-AAB6-2328-46BD-A24F76A65CB7}"/>
          </ac:spMkLst>
        </pc:spChg>
      </pc:sldChg>
      <pc:sldChg chg="addSp delSp modSp del mod">
        <pc:chgData name="Justin Thorning" userId="1ef19dcbed2c4720" providerId="LiveId" clId="{5441FE59-4E5F-47E3-A6F0-12EB3C538AE9}" dt="2023-10-10T22:42:49.120" v="968" actId="47"/>
        <pc:sldMkLst>
          <pc:docMk/>
          <pc:sldMk cId="2239711610" sldId="258"/>
        </pc:sldMkLst>
        <pc:spChg chg="mod">
          <ac:chgData name="Justin Thorning" userId="1ef19dcbed2c4720" providerId="LiveId" clId="{5441FE59-4E5F-47E3-A6F0-12EB3C538AE9}" dt="2023-10-10T22:20:23.551" v="759" actId="1076"/>
          <ac:spMkLst>
            <pc:docMk/>
            <pc:sldMk cId="2239711610" sldId="258"/>
            <ac:spMk id="3" creationId="{4CC1142E-D1F7-E2CB-753D-071EE8AF81B3}"/>
          </ac:spMkLst>
        </pc:spChg>
        <pc:spChg chg="mod">
          <ac:chgData name="Justin Thorning" userId="1ef19dcbed2c4720" providerId="LiveId" clId="{5441FE59-4E5F-47E3-A6F0-12EB3C538AE9}" dt="2023-10-10T21:36:25.957" v="202" actId="1076"/>
          <ac:spMkLst>
            <pc:docMk/>
            <pc:sldMk cId="2239711610" sldId="258"/>
            <ac:spMk id="4" creationId="{E2835832-EB68-0FBA-ED4A-B3C784D3BDA4}"/>
          </ac:spMkLst>
        </pc:spChg>
        <pc:spChg chg="mod">
          <ac:chgData name="Justin Thorning" userId="1ef19dcbed2c4720" providerId="LiveId" clId="{5441FE59-4E5F-47E3-A6F0-12EB3C538AE9}" dt="2023-10-10T21:41:31.751" v="266" actId="1076"/>
          <ac:spMkLst>
            <pc:docMk/>
            <pc:sldMk cId="2239711610" sldId="258"/>
            <ac:spMk id="9" creationId="{466A59F1-BDC4-DFEC-7B4F-D023EA1BAEF6}"/>
          </ac:spMkLst>
        </pc:spChg>
        <pc:spChg chg="mod">
          <ac:chgData name="Justin Thorning" userId="1ef19dcbed2c4720" providerId="LiveId" clId="{5441FE59-4E5F-47E3-A6F0-12EB3C538AE9}" dt="2023-10-10T21:42:44.787" v="277" actId="14100"/>
          <ac:spMkLst>
            <pc:docMk/>
            <pc:sldMk cId="2239711610" sldId="258"/>
            <ac:spMk id="10" creationId="{C0CFC595-87CF-5F0A-A6F8-242C7CBBBF04}"/>
          </ac:spMkLst>
        </pc:spChg>
        <pc:spChg chg="mod">
          <ac:chgData name="Justin Thorning" userId="1ef19dcbed2c4720" providerId="LiveId" clId="{5441FE59-4E5F-47E3-A6F0-12EB3C538AE9}" dt="2023-10-10T21:42:41.573" v="276" actId="14100"/>
          <ac:spMkLst>
            <pc:docMk/>
            <pc:sldMk cId="2239711610" sldId="258"/>
            <ac:spMk id="11" creationId="{2FDCBB58-692D-13F8-841E-D9F8F17B148A}"/>
          </ac:spMkLst>
        </pc:spChg>
        <pc:spChg chg="mod">
          <ac:chgData name="Justin Thorning" userId="1ef19dcbed2c4720" providerId="LiveId" clId="{5441FE59-4E5F-47E3-A6F0-12EB3C538AE9}" dt="2023-10-10T21:41:52.617" v="270" actId="1076"/>
          <ac:spMkLst>
            <pc:docMk/>
            <pc:sldMk cId="2239711610" sldId="258"/>
            <ac:spMk id="12" creationId="{765C6BEB-6DD2-5E00-3DAC-C3C1D032FEAF}"/>
          </ac:spMkLst>
        </pc:spChg>
        <pc:spChg chg="add mod">
          <ac:chgData name="Justin Thorning" userId="1ef19dcbed2c4720" providerId="LiveId" clId="{5441FE59-4E5F-47E3-A6F0-12EB3C538AE9}" dt="2023-10-10T22:20:32.226" v="760" actId="1076"/>
          <ac:spMkLst>
            <pc:docMk/>
            <pc:sldMk cId="2239711610" sldId="258"/>
            <ac:spMk id="19" creationId="{19FC0EA4-CC25-F070-D4C0-70A657192F00}"/>
          </ac:spMkLst>
        </pc:spChg>
        <pc:spChg chg="add del mod">
          <ac:chgData name="Justin Thorning" userId="1ef19dcbed2c4720" providerId="LiveId" clId="{5441FE59-4E5F-47E3-A6F0-12EB3C538AE9}" dt="2023-10-10T21:21:19.229" v="13"/>
          <ac:spMkLst>
            <pc:docMk/>
            <pc:sldMk cId="2239711610" sldId="258"/>
            <ac:spMk id="20" creationId="{DF3CB2BC-4A0C-2AD6-8797-BB962DD162A6}"/>
          </ac:spMkLst>
        </pc:spChg>
        <pc:spChg chg="add del mod">
          <ac:chgData name="Justin Thorning" userId="1ef19dcbed2c4720" providerId="LiveId" clId="{5441FE59-4E5F-47E3-A6F0-12EB3C538AE9}" dt="2023-10-10T21:21:25.579" v="15"/>
          <ac:spMkLst>
            <pc:docMk/>
            <pc:sldMk cId="2239711610" sldId="258"/>
            <ac:spMk id="21" creationId="{B685FE3E-4E36-434E-9433-1F7A16E1B881}"/>
          </ac:spMkLst>
        </pc:spChg>
        <pc:spChg chg="add mod">
          <ac:chgData name="Justin Thorning" userId="1ef19dcbed2c4720" providerId="LiveId" clId="{5441FE59-4E5F-47E3-A6F0-12EB3C538AE9}" dt="2023-10-10T22:19:58.310" v="756" actId="1076"/>
          <ac:spMkLst>
            <pc:docMk/>
            <pc:sldMk cId="2239711610" sldId="258"/>
            <ac:spMk id="22" creationId="{51E94C09-9FF6-7F6E-0F83-2EEA3076329D}"/>
          </ac:spMkLst>
        </pc:spChg>
        <pc:spChg chg="add mod">
          <ac:chgData name="Justin Thorning" userId="1ef19dcbed2c4720" providerId="LiveId" clId="{5441FE59-4E5F-47E3-A6F0-12EB3C538AE9}" dt="2023-10-10T21:29:17.980" v="74" actId="207"/>
          <ac:spMkLst>
            <pc:docMk/>
            <pc:sldMk cId="2239711610" sldId="258"/>
            <ac:spMk id="23" creationId="{6FD267E4-633A-148F-7EFE-B7010CD71DF2}"/>
          </ac:spMkLst>
        </pc:spChg>
        <pc:spChg chg="add mod">
          <ac:chgData name="Justin Thorning" userId="1ef19dcbed2c4720" providerId="LiveId" clId="{5441FE59-4E5F-47E3-A6F0-12EB3C538AE9}" dt="2023-10-10T21:29:24.530" v="76" actId="207"/>
          <ac:spMkLst>
            <pc:docMk/>
            <pc:sldMk cId="2239711610" sldId="258"/>
            <ac:spMk id="24" creationId="{EB60EBF7-56B3-E8FB-BD74-FE169B6C6605}"/>
          </ac:spMkLst>
        </pc:spChg>
        <pc:spChg chg="add mod">
          <ac:chgData name="Justin Thorning" userId="1ef19dcbed2c4720" providerId="LiveId" clId="{5441FE59-4E5F-47E3-A6F0-12EB3C538AE9}" dt="2023-10-10T21:38:32.632" v="221" actId="207"/>
          <ac:spMkLst>
            <pc:docMk/>
            <pc:sldMk cId="2239711610" sldId="258"/>
            <ac:spMk id="25" creationId="{BD205AFE-8D21-F227-9D9B-3E039EDBD571}"/>
          </ac:spMkLst>
        </pc:spChg>
        <pc:spChg chg="add mod">
          <ac:chgData name="Justin Thorning" userId="1ef19dcbed2c4720" providerId="LiveId" clId="{5441FE59-4E5F-47E3-A6F0-12EB3C538AE9}" dt="2023-10-10T21:44:24.429" v="290" actId="1036"/>
          <ac:spMkLst>
            <pc:docMk/>
            <pc:sldMk cId="2239711610" sldId="258"/>
            <ac:spMk id="26" creationId="{A71ECCDB-472D-6D5C-D697-1D04D747C868}"/>
          </ac:spMkLst>
        </pc:spChg>
        <pc:spChg chg="add mod">
          <ac:chgData name="Justin Thorning" userId="1ef19dcbed2c4720" providerId="LiveId" clId="{5441FE59-4E5F-47E3-A6F0-12EB3C538AE9}" dt="2023-10-10T21:44:24.429" v="290" actId="1036"/>
          <ac:spMkLst>
            <pc:docMk/>
            <pc:sldMk cId="2239711610" sldId="258"/>
            <ac:spMk id="27" creationId="{9F878CE4-214F-0EF9-BD49-A53DC80A7F36}"/>
          </ac:spMkLst>
        </pc:spChg>
        <pc:spChg chg="add mod">
          <ac:chgData name="Justin Thorning" userId="1ef19dcbed2c4720" providerId="LiveId" clId="{5441FE59-4E5F-47E3-A6F0-12EB3C538AE9}" dt="2023-10-10T21:44:24.429" v="290" actId="1036"/>
          <ac:spMkLst>
            <pc:docMk/>
            <pc:sldMk cId="2239711610" sldId="258"/>
            <ac:spMk id="28" creationId="{AB12BA3C-A18D-4BD2-2694-DFEED90608EC}"/>
          </ac:spMkLst>
        </pc:spChg>
        <pc:spChg chg="add mod">
          <ac:chgData name="Justin Thorning" userId="1ef19dcbed2c4720" providerId="LiveId" clId="{5441FE59-4E5F-47E3-A6F0-12EB3C538AE9}" dt="2023-10-10T21:44:24.429" v="290" actId="1036"/>
          <ac:spMkLst>
            <pc:docMk/>
            <pc:sldMk cId="2239711610" sldId="258"/>
            <ac:spMk id="29" creationId="{93BCE902-6ACD-B24A-8542-017C2131FA70}"/>
          </ac:spMkLst>
        </pc:spChg>
        <pc:spChg chg="add del mod">
          <ac:chgData name="Justin Thorning" userId="1ef19dcbed2c4720" providerId="LiveId" clId="{5441FE59-4E5F-47E3-A6F0-12EB3C538AE9}" dt="2023-10-10T21:37:41.641" v="216"/>
          <ac:spMkLst>
            <pc:docMk/>
            <pc:sldMk cId="2239711610" sldId="258"/>
            <ac:spMk id="30" creationId="{32E2C13F-76EB-0312-EC01-F60D5121C9A6}"/>
          </ac:spMkLst>
        </pc:spChg>
        <pc:spChg chg="add del mod">
          <ac:chgData name="Justin Thorning" userId="1ef19dcbed2c4720" providerId="LiveId" clId="{5441FE59-4E5F-47E3-A6F0-12EB3C538AE9}" dt="2023-10-10T21:37:49.057" v="218"/>
          <ac:spMkLst>
            <pc:docMk/>
            <pc:sldMk cId="2239711610" sldId="258"/>
            <ac:spMk id="31" creationId="{455B5F9A-1AC0-64A4-6EE3-CB6F3658D983}"/>
          </ac:spMkLst>
        </pc:spChg>
        <pc:spChg chg="add mod">
          <ac:chgData name="Justin Thorning" userId="1ef19dcbed2c4720" providerId="LiveId" clId="{5441FE59-4E5F-47E3-A6F0-12EB3C538AE9}" dt="2023-10-10T21:39:36.563" v="249" actId="1076"/>
          <ac:spMkLst>
            <pc:docMk/>
            <pc:sldMk cId="2239711610" sldId="258"/>
            <ac:spMk id="32" creationId="{F7FADF20-CCC5-D3D2-3E92-81249617346A}"/>
          </ac:spMkLst>
        </pc:spChg>
        <pc:spChg chg="add mod">
          <ac:chgData name="Justin Thorning" userId="1ef19dcbed2c4720" providerId="LiveId" clId="{5441FE59-4E5F-47E3-A6F0-12EB3C538AE9}" dt="2023-10-10T21:49:44.379" v="330" actId="14100"/>
          <ac:spMkLst>
            <pc:docMk/>
            <pc:sldMk cId="2239711610" sldId="258"/>
            <ac:spMk id="33" creationId="{88FA6C60-16AD-D0EF-949A-874357701176}"/>
          </ac:spMkLst>
        </pc:spChg>
        <pc:spChg chg="add mod">
          <ac:chgData name="Justin Thorning" userId="1ef19dcbed2c4720" providerId="LiveId" clId="{5441FE59-4E5F-47E3-A6F0-12EB3C538AE9}" dt="2023-10-10T21:44:47.832" v="296" actId="207"/>
          <ac:spMkLst>
            <pc:docMk/>
            <pc:sldMk cId="2239711610" sldId="258"/>
            <ac:spMk id="34" creationId="{80122E54-EB47-B63F-46FB-703CAFC1055A}"/>
          </ac:spMkLst>
        </pc:spChg>
        <pc:spChg chg="add mod">
          <ac:chgData name="Justin Thorning" userId="1ef19dcbed2c4720" providerId="LiveId" clId="{5441FE59-4E5F-47E3-A6F0-12EB3C538AE9}" dt="2023-10-10T21:50:44.616" v="346" actId="113"/>
          <ac:spMkLst>
            <pc:docMk/>
            <pc:sldMk cId="2239711610" sldId="258"/>
            <ac:spMk id="35" creationId="{301EDA0D-577E-608C-5B60-17DDEB9E6148}"/>
          </ac:spMkLst>
        </pc:spChg>
        <pc:spChg chg="add del mod">
          <ac:chgData name="Justin Thorning" userId="1ef19dcbed2c4720" providerId="LiveId" clId="{5441FE59-4E5F-47E3-A6F0-12EB3C538AE9}" dt="2023-10-10T21:55:00.474" v="363" actId="478"/>
          <ac:spMkLst>
            <pc:docMk/>
            <pc:sldMk cId="2239711610" sldId="258"/>
            <ac:spMk id="38" creationId="{CFAF6028-A4AC-E663-1D01-989283CFC226}"/>
          </ac:spMkLst>
        </pc:spChg>
        <pc:spChg chg="add del mod">
          <ac:chgData name="Justin Thorning" userId="1ef19dcbed2c4720" providerId="LiveId" clId="{5441FE59-4E5F-47E3-A6F0-12EB3C538AE9}" dt="2023-10-10T21:56:40.655" v="377" actId="478"/>
          <ac:spMkLst>
            <pc:docMk/>
            <pc:sldMk cId="2239711610" sldId="258"/>
            <ac:spMk id="41" creationId="{5A541B6A-F5D2-EFF5-E932-77DA622E6376}"/>
          </ac:spMkLst>
        </pc:spChg>
        <pc:spChg chg="add mod">
          <ac:chgData name="Justin Thorning" userId="1ef19dcbed2c4720" providerId="LiveId" clId="{5441FE59-4E5F-47E3-A6F0-12EB3C538AE9}" dt="2023-10-10T22:04:11.518" v="520" actId="115"/>
          <ac:spMkLst>
            <pc:docMk/>
            <pc:sldMk cId="2239711610" sldId="258"/>
            <ac:spMk id="42" creationId="{797DA3C6-04B8-BE95-4124-72254A953C7B}"/>
          </ac:spMkLst>
        </pc:spChg>
        <pc:spChg chg="add mod">
          <ac:chgData name="Justin Thorning" userId="1ef19dcbed2c4720" providerId="LiveId" clId="{5441FE59-4E5F-47E3-A6F0-12EB3C538AE9}" dt="2023-10-10T22:20:18.726" v="757" actId="1076"/>
          <ac:spMkLst>
            <pc:docMk/>
            <pc:sldMk cId="2239711610" sldId="258"/>
            <ac:spMk id="43" creationId="{02993AC0-0CFA-2D0D-3729-6E9830846908}"/>
          </ac:spMkLst>
        </pc:spChg>
        <pc:spChg chg="add mod">
          <ac:chgData name="Justin Thorning" userId="1ef19dcbed2c4720" providerId="LiveId" clId="{5441FE59-4E5F-47E3-A6F0-12EB3C538AE9}" dt="2023-10-10T22:04:14.448" v="521" actId="115"/>
          <ac:spMkLst>
            <pc:docMk/>
            <pc:sldMk cId="2239711610" sldId="258"/>
            <ac:spMk id="44" creationId="{13109556-513B-8977-054E-A062A3DB760A}"/>
          </ac:spMkLst>
        </pc:spChg>
        <pc:spChg chg="add mod">
          <ac:chgData name="Justin Thorning" userId="1ef19dcbed2c4720" providerId="LiveId" clId="{5441FE59-4E5F-47E3-A6F0-12EB3C538AE9}" dt="2023-10-10T22:11:16.108" v="600" actId="113"/>
          <ac:spMkLst>
            <pc:docMk/>
            <pc:sldMk cId="2239711610" sldId="258"/>
            <ac:spMk id="47" creationId="{D7D5F013-CFF1-5950-5CFB-F40BA52FBAA6}"/>
          </ac:spMkLst>
        </pc:spChg>
        <pc:spChg chg="add mod">
          <ac:chgData name="Justin Thorning" userId="1ef19dcbed2c4720" providerId="LiveId" clId="{5441FE59-4E5F-47E3-A6F0-12EB3C538AE9}" dt="2023-10-10T22:11:49.102" v="602" actId="207"/>
          <ac:spMkLst>
            <pc:docMk/>
            <pc:sldMk cId="2239711610" sldId="258"/>
            <ac:spMk id="50" creationId="{B4799116-3454-F637-6327-518A447CA4FB}"/>
          </ac:spMkLst>
        </pc:spChg>
        <pc:spChg chg="add mod">
          <ac:chgData name="Justin Thorning" userId="1ef19dcbed2c4720" providerId="LiveId" clId="{5441FE59-4E5F-47E3-A6F0-12EB3C538AE9}" dt="2023-10-10T22:15:26.812" v="676" actId="113"/>
          <ac:spMkLst>
            <pc:docMk/>
            <pc:sldMk cId="2239711610" sldId="258"/>
            <ac:spMk id="51" creationId="{1C95B046-F16B-6D9C-BC54-A211AEBEE8B7}"/>
          </ac:spMkLst>
        </pc:spChg>
        <pc:spChg chg="add mod">
          <ac:chgData name="Justin Thorning" userId="1ef19dcbed2c4720" providerId="LiveId" clId="{5441FE59-4E5F-47E3-A6F0-12EB3C538AE9}" dt="2023-10-10T22:13:38.059" v="647" actId="1076"/>
          <ac:spMkLst>
            <pc:docMk/>
            <pc:sldMk cId="2239711610" sldId="258"/>
            <ac:spMk id="52" creationId="{1820150D-CDFF-0E47-9A40-786F156E1181}"/>
          </ac:spMkLst>
        </pc:spChg>
        <pc:spChg chg="add mod">
          <ac:chgData name="Justin Thorning" userId="1ef19dcbed2c4720" providerId="LiveId" clId="{5441FE59-4E5F-47E3-A6F0-12EB3C538AE9}" dt="2023-10-10T22:16:07.053" v="679" actId="20577"/>
          <ac:spMkLst>
            <pc:docMk/>
            <pc:sldMk cId="2239711610" sldId="258"/>
            <ac:spMk id="53" creationId="{A64F965C-8C03-0989-10BB-455768E25181}"/>
          </ac:spMkLst>
        </pc:spChg>
        <pc:spChg chg="add mod">
          <ac:chgData name="Justin Thorning" userId="1ef19dcbed2c4720" providerId="LiveId" clId="{5441FE59-4E5F-47E3-A6F0-12EB3C538AE9}" dt="2023-10-10T22:19:42.336" v="753" actId="1076"/>
          <ac:spMkLst>
            <pc:docMk/>
            <pc:sldMk cId="2239711610" sldId="258"/>
            <ac:spMk id="54" creationId="{CFB667F2-85D1-5444-7A34-100913929673}"/>
          </ac:spMkLst>
        </pc:spChg>
        <pc:picChg chg="add mod">
          <ac:chgData name="Justin Thorning" userId="1ef19dcbed2c4720" providerId="LiveId" clId="{5441FE59-4E5F-47E3-A6F0-12EB3C538AE9}" dt="2023-10-10T21:55:40.915" v="368" actId="1076"/>
          <ac:picMkLst>
            <pc:docMk/>
            <pc:sldMk cId="2239711610" sldId="258"/>
            <ac:picMk id="37" creationId="{6D4B1CCE-583D-C82A-DBAB-DBA8DC5B08DA}"/>
          </ac:picMkLst>
        </pc:picChg>
        <pc:picChg chg="add del mod">
          <ac:chgData name="Justin Thorning" userId="1ef19dcbed2c4720" providerId="LiveId" clId="{5441FE59-4E5F-47E3-A6F0-12EB3C538AE9}" dt="2023-10-10T21:57:04.827" v="381" actId="1076"/>
          <ac:picMkLst>
            <pc:docMk/>
            <pc:sldMk cId="2239711610" sldId="258"/>
            <ac:picMk id="40" creationId="{07D54AD4-F19D-1F10-76DE-730A80C0EC66}"/>
          </ac:picMkLst>
        </pc:picChg>
        <pc:picChg chg="add del mod">
          <ac:chgData name="Justin Thorning" userId="1ef19dcbed2c4720" providerId="LiveId" clId="{5441FE59-4E5F-47E3-A6F0-12EB3C538AE9}" dt="2023-10-10T22:06:31.815" v="543" actId="478"/>
          <ac:picMkLst>
            <pc:docMk/>
            <pc:sldMk cId="2239711610" sldId="258"/>
            <ac:picMk id="45" creationId="{35DC0B30-03F8-792A-7371-B2F130A16A55}"/>
          </ac:picMkLst>
        </pc:picChg>
        <pc:picChg chg="add del mod">
          <ac:chgData name="Justin Thorning" userId="1ef19dcbed2c4720" providerId="LiveId" clId="{5441FE59-4E5F-47E3-A6F0-12EB3C538AE9}" dt="2023-10-10T22:06:43.212" v="545"/>
          <ac:picMkLst>
            <pc:docMk/>
            <pc:sldMk cId="2239711610" sldId="258"/>
            <ac:picMk id="46" creationId="{62C58906-2EF3-171E-AA61-112A6C4C37D4}"/>
          </ac:picMkLst>
        </pc:picChg>
        <pc:cxnChg chg="add del">
          <ac:chgData name="Justin Thorning" userId="1ef19dcbed2c4720" providerId="LiveId" clId="{5441FE59-4E5F-47E3-A6F0-12EB3C538AE9}" dt="2023-10-10T22:11:06.446" v="598" actId="478"/>
          <ac:cxnSpMkLst>
            <pc:docMk/>
            <pc:sldMk cId="2239711610" sldId="258"/>
            <ac:cxnSpMk id="49" creationId="{0C4D3736-4A65-1902-EDDD-0B814584758C}"/>
          </ac:cxnSpMkLst>
        </pc:cxnChg>
      </pc:sldChg>
      <pc:sldChg chg="addSp delSp modSp add mod">
        <pc:chgData name="Justin Thorning" userId="1ef19dcbed2c4720" providerId="LiveId" clId="{5441FE59-4E5F-47E3-A6F0-12EB3C538AE9}" dt="2023-10-11T05:26:57.324" v="1831" actId="20577"/>
        <pc:sldMkLst>
          <pc:docMk/>
          <pc:sldMk cId="3109972861" sldId="259"/>
        </pc:sldMkLst>
        <pc:spChg chg="mod">
          <ac:chgData name="Justin Thorning" userId="1ef19dcbed2c4720" providerId="LiveId" clId="{5441FE59-4E5F-47E3-A6F0-12EB3C538AE9}" dt="2023-10-10T22:43:15.231" v="986" actId="20577"/>
          <ac:spMkLst>
            <pc:docMk/>
            <pc:sldMk cId="3109972861" sldId="259"/>
            <ac:spMk id="2" creationId="{CF8C9370-317E-16A2-11AD-875AA8EB3543}"/>
          </ac:spMkLst>
        </pc:spChg>
        <pc:spChg chg="mod">
          <ac:chgData name="Justin Thorning" userId="1ef19dcbed2c4720" providerId="LiveId" clId="{5441FE59-4E5F-47E3-A6F0-12EB3C538AE9}" dt="2023-10-11T05:23:22.965" v="1684" actId="1076"/>
          <ac:spMkLst>
            <pc:docMk/>
            <pc:sldMk cId="3109972861" sldId="259"/>
            <ac:spMk id="3" creationId="{4CC1142E-D1F7-E2CB-753D-071EE8AF81B3}"/>
          </ac:spMkLst>
        </pc:spChg>
        <pc:spChg chg="add mod">
          <ac:chgData name="Justin Thorning" userId="1ef19dcbed2c4720" providerId="LiveId" clId="{5441FE59-4E5F-47E3-A6F0-12EB3C538AE9}" dt="2023-10-10T22:37:11.330" v="843" actId="1076"/>
          <ac:spMkLst>
            <pc:docMk/>
            <pc:sldMk cId="3109972861" sldId="259"/>
            <ac:spMk id="5" creationId="{301321E4-74AB-0851-18B0-5B7C868DB2DD}"/>
          </ac:spMkLst>
        </pc:spChg>
        <pc:spChg chg="add mod">
          <ac:chgData name="Justin Thorning" userId="1ef19dcbed2c4720" providerId="LiveId" clId="{5441FE59-4E5F-47E3-A6F0-12EB3C538AE9}" dt="2023-10-10T22:41:53.049" v="962" actId="1076"/>
          <ac:spMkLst>
            <pc:docMk/>
            <pc:sldMk cId="3109972861" sldId="259"/>
            <ac:spMk id="8" creationId="{C3DBD8E2-439D-0B1A-9CC5-06FE14D1D4A5}"/>
          </ac:spMkLst>
        </pc:spChg>
        <pc:spChg chg="mod">
          <ac:chgData name="Justin Thorning" userId="1ef19dcbed2c4720" providerId="LiveId" clId="{5441FE59-4E5F-47E3-A6F0-12EB3C538AE9}" dt="2023-10-10T22:43:44.506" v="1005" actId="207"/>
          <ac:spMkLst>
            <pc:docMk/>
            <pc:sldMk cId="3109972861" sldId="259"/>
            <ac:spMk id="9" creationId="{466A59F1-BDC4-DFEC-7B4F-D023EA1BAEF6}"/>
          </ac:spMkLst>
        </pc:spChg>
        <pc:spChg chg="add del mod">
          <ac:chgData name="Justin Thorning" userId="1ef19dcbed2c4720" providerId="LiveId" clId="{5441FE59-4E5F-47E3-A6F0-12EB3C538AE9}" dt="2023-10-11T05:23:04.716" v="1681" actId="478"/>
          <ac:spMkLst>
            <pc:docMk/>
            <pc:sldMk cId="3109972861" sldId="259"/>
            <ac:spMk id="20" creationId="{52AF5D67-15BC-F214-B942-F0FFA0624A26}"/>
          </ac:spMkLst>
        </pc:spChg>
        <pc:spChg chg="add mod">
          <ac:chgData name="Justin Thorning" userId="1ef19dcbed2c4720" providerId="LiveId" clId="{5441FE59-4E5F-47E3-A6F0-12EB3C538AE9}" dt="2023-10-11T05:26:57.324" v="1831" actId="20577"/>
          <ac:spMkLst>
            <pc:docMk/>
            <pc:sldMk cId="3109972861" sldId="259"/>
            <ac:spMk id="21" creationId="{9421D95E-FAC6-D217-ADDD-5FFC5EF9067F}"/>
          </ac:spMkLst>
        </pc:spChg>
        <pc:spChg chg="mod">
          <ac:chgData name="Justin Thorning" userId="1ef19dcbed2c4720" providerId="LiveId" clId="{5441FE59-4E5F-47E3-A6F0-12EB3C538AE9}" dt="2023-10-10T22:44:18.110" v="1008" actId="207"/>
          <ac:spMkLst>
            <pc:docMk/>
            <pc:sldMk cId="3109972861" sldId="259"/>
            <ac:spMk id="26" creationId="{A71ECCDB-472D-6D5C-D697-1D04D747C868}"/>
          </ac:spMkLst>
        </pc:spChg>
        <pc:spChg chg="mod">
          <ac:chgData name="Justin Thorning" userId="1ef19dcbed2c4720" providerId="LiveId" clId="{5441FE59-4E5F-47E3-A6F0-12EB3C538AE9}" dt="2023-10-10T22:43:36.728" v="1004" actId="207"/>
          <ac:spMkLst>
            <pc:docMk/>
            <pc:sldMk cId="3109972861" sldId="259"/>
            <ac:spMk id="33" creationId="{88FA6C60-16AD-D0EF-949A-874357701176}"/>
          </ac:spMkLst>
        </pc:spChg>
        <pc:spChg chg="mod">
          <ac:chgData name="Justin Thorning" userId="1ef19dcbed2c4720" providerId="LiveId" clId="{5441FE59-4E5F-47E3-A6F0-12EB3C538AE9}" dt="2023-10-10T22:44:24.785" v="1009" actId="207"/>
          <ac:spMkLst>
            <pc:docMk/>
            <pc:sldMk cId="3109972861" sldId="259"/>
            <ac:spMk id="34" creationId="{80122E54-EB47-B63F-46FB-703CAFC1055A}"/>
          </ac:spMkLst>
        </pc:spChg>
        <pc:spChg chg="mod">
          <ac:chgData name="Justin Thorning" userId="1ef19dcbed2c4720" providerId="LiveId" clId="{5441FE59-4E5F-47E3-A6F0-12EB3C538AE9}" dt="2023-10-11T05:23:29.912" v="1685" actId="1076"/>
          <ac:spMkLst>
            <pc:docMk/>
            <pc:sldMk cId="3109972861" sldId="259"/>
            <ac:spMk id="44" creationId="{13109556-513B-8977-054E-A062A3DB760A}"/>
          </ac:spMkLst>
        </pc:spChg>
        <pc:spChg chg="mod">
          <ac:chgData name="Justin Thorning" userId="1ef19dcbed2c4720" providerId="LiveId" clId="{5441FE59-4E5F-47E3-A6F0-12EB3C538AE9}" dt="2023-10-10T22:37:18.367" v="844" actId="1076"/>
          <ac:spMkLst>
            <pc:docMk/>
            <pc:sldMk cId="3109972861" sldId="259"/>
            <ac:spMk id="47" creationId="{D7D5F013-CFF1-5950-5CFB-F40BA52FBAA6}"/>
          </ac:spMkLst>
        </pc:spChg>
        <pc:spChg chg="mod">
          <ac:chgData name="Justin Thorning" userId="1ef19dcbed2c4720" providerId="LiveId" clId="{5441FE59-4E5F-47E3-A6F0-12EB3C538AE9}" dt="2023-10-10T22:37:23.189" v="845" actId="1076"/>
          <ac:spMkLst>
            <pc:docMk/>
            <pc:sldMk cId="3109972861" sldId="259"/>
            <ac:spMk id="50" creationId="{B4799116-3454-F637-6327-518A447CA4FB}"/>
          </ac:spMkLst>
        </pc:spChg>
        <pc:spChg chg="mod">
          <ac:chgData name="Justin Thorning" userId="1ef19dcbed2c4720" providerId="LiveId" clId="{5441FE59-4E5F-47E3-A6F0-12EB3C538AE9}" dt="2023-10-10T22:34:19.058" v="796" actId="1076"/>
          <ac:spMkLst>
            <pc:docMk/>
            <pc:sldMk cId="3109972861" sldId="259"/>
            <ac:spMk id="51" creationId="{1C95B046-F16B-6D9C-BC54-A211AEBEE8B7}"/>
          </ac:spMkLst>
        </pc:spChg>
        <pc:spChg chg="mod">
          <ac:chgData name="Justin Thorning" userId="1ef19dcbed2c4720" providerId="LiveId" clId="{5441FE59-4E5F-47E3-A6F0-12EB3C538AE9}" dt="2023-10-10T22:34:14.095" v="795" actId="1076"/>
          <ac:spMkLst>
            <pc:docMk/>
            <pc:sldMk cId="3109972861" sldId="259"/>
            <ac:spMk id="52" creationId="{1820150D-CDFF-0E47-9A40-786F156E1181}"/>
          </ac:spMkLst>
        </pc:spChg>
        <pc:spChg chg="mod">
          <ac:chgData name="Justin Thorning" userId="1ef19dcbed2c4720" providerId="LiveId" clId="{5441FE59-4E5F-47E3-A6F0-12EB3C538AE9}" dt="2023-10-10T22:34:10.585" v="794" actId="1076"/>
          <ac:spMkLst>
            <pc:docMk/>
            <pc:sldMk cId="3109972861" sldId="259"/>
            <ac:spMk id="53" creationId="{A64F965C-8C03-0989-10BB-455768E25181}"/>
          </ac:spMkLst>
        </pc:spChg>
        <pc:picChg chg="add mod">
          <ac:chgData name="Justin Thorning" userId="1ef19dcbed2c4720" providerId="LiveId" clId="{5441FE59-4E5F-47E3-A6F0-12EB3C538AE9}" dt="2023-10-10T22:41:47.228" v="961" actId="1076"/>
          <ac:picMkLst>
            <pc:docMk/>
            <pc:sldMk cId="3109972861" sldId="259"/>
            <ac:picMk id="7" creationId="{9A3947E7-92C8-36FF-5E88-F5B15DE42DBA}"/>
          </ac:picMkLst>
        </pc:picChg>
        <pc:picChg chg="add mod">
          <ac:chgData name="Justin Thorning" userId="1ef19dcbed2c4720" providerId="LiveId" clId="{5441FE59-4E5F-47E3-A6F0-12EB3C538AE9}" dt="2023-10-11T05:23:15.098" v="1682" actId="1076"/>
          <ac:picMkLst>
            <pc:docMk/>
            <pc:sldMk cId="3109972861" sldId="259"/>
            <ac:picMk id="15" creationId="{5DB80F04-3CF2-C6A3-DD4E-62A22767447F}"/>
          </ac:picMkLst>
        </pc:picChg>
      </pc:sldChg>
      <pc:sldChg chg="addSp delSp modSp add mod">
        <pc:chgData name="Justin Thorning" userId="1ef19dcbed2c4720" providerId="LiveId" clId="{5441FE59-4E5F-47E3-A6F0-12EB3C538AE9}" dt="2023-10-11T05:29:43.381" v="1953" actId="20577"/>
        <pc:sldMkLst>
          <pc:docMk/>
          <pc:sldMk cId="3285711070" sldId="260"/>
        </pc:sldMkLst>
        <pc:spChg chg="mod">
          <ac:chgData name="Justin Thorning" userId="1ef19dcbed2c4720" providerId="LiveId" clId="{5441FE59-4E5F-47E3-A6F0-12EB3C538AE9}" dt="2023-10-10T22:43:25.076" v="1003" actId="20577"/>
          <ac:spMkLst>
            <pc:docMk/>
            <pc:sldMk cId="3285711070" sldId="260"/>
            <ac:spMk id="2" creationId="{CF8C9370-317E-16A2-11AD-875AA8EB3543}"/>
          </ac:spMkLst>
        </pc:spChg>
        <pc:spChg chg="mod">
          <ac:chgData name="Justin Thorning" userId="1ef19dcbed2c4720" providerId="LiveId" clId="{5441FE59-4E5F-47E3-A6F0-12EB3C538AE9}" dt="2023-10-10T22:52:51.408" v="1210"/>
          <ac:spMkLst>
            <pc:docMk/>
            <pc:sldMk cId="3285711070" sldId="260"/>
            <ac:spMk id="3" creationId="{4CC1142E-D1F7-E2CB-753D-071EE8AF81B3}"/>
          </ac:spMkLst>
        </pc:spChg>
        <pc:spChg chg="mod">
          <ac:chgData name="Justin Thorning" userId="1ef19dcbed2c4720" providerId="LiveId" clId="{5441FE59-4E5F-47E3-A6F0-12EB3C538AE9}" dt="2023-10-11T05:18:18.869" v="1654" actId="1076"/>
          <ac:spMkLst>
            <pc:docMk/>
            <pc:sldMk cId="3285711070" sldId="260"/>
            <ac:spMk id="4" creationId="{E2835832-EB68-0FBA-ED4A-B3C784D3BDA4}"/>
          </ac:spMkLst>
        </pc:spChg>
        <pc:spChg chg="add mod">
          <ac:chgData name="Justin Thorning" userId="1ef19dcbed2c4720" providerId="LiveId" clId="{5441FE59-4E5F-47E3-A6F0-12EB3C538AE9}" dt="2023-10-10T22:54:32.344" v="1291" actId="1076"/>
          <ac:spMkLst>
            <pc:docMk/>
            <pc:sldMk cId="3285711070" sldId="260"/>
            <ac:spMk id="7" creationId="{A30F3427-FD65-9317-85C8-40EC2ABDEFB7}"/>
          </ac:spMkLst>
        </pc:spChg>
        <pc:spChg chg="add mod">
          <ac:chgData name="Justin Thorning" userId="1ef19dcbed2c4720" providerId="LiveId" clId="{5441FE59-4E5F-47E3-A6F0-12EB3C538AE9}" dt="2023-10-10T23:01:08.111" v="1457" actId="1076"/>
          <ac:spMkLst>
            <pc:docMk/>
            <pc:sldMk cId="3285711070" sldId="260"/>
            <ac:spMk id="8" creationId="{F062F720-0128-0E10-D51C-3CACCAC69829}"/>
          </ac:spMkLst>
        </pc:spChg>
        <pc:spChg chg="mod">
          <ac:chgData name="Justin Thorning" userId="1ef19dcbed2c4720" providerId="LiveId" clId="{5441FE59-4E5F-47E3-A6F0-12EB3C538AE9}" dt="2023-10-10T22:44:05.576" v="1007" actId="207"/>
          <ac:spMkLst>
            <pc:docMk/>
            <pc:sldMk cId="3285711070" sldId="260"/>
            <ac:spMk id="9" creationId="{466A59F1-BDC4-DFEC-7B4F-D023EA1BAEF6}"/>
          </ac:spMkLst>
        </pc:spChg>
        <pc:spChg chg="add mod">
          <ac:chgData name="Justin Thorning" userId="1ef19dcbed2c4720" providerId="LiveId" clId="{5441FE59-4E5F-47E3-A6F0-12EB3C538AE9}" dt="2023-10-10T23:00:59.768" v="1455" actId="1076"/>
          <ac:spMkLst>
            <pc:docMk/>
            <pc:sldMk cId="3285711070" sldId="260"/>
            <ac:spMk id="13" creationId="{5F76C9B1-04F8-4027-81BC-69B959F22334}"/>
          </ac:spMkLst>
        </pc:spChg>
        <pc:spChg chg="add mod">
          <ac:chgData name="Justin Thorning" userId="1ef19dcbed2c4720" providerId="LiveId" clId="{5441FE59-4E5F-47E3-A6F0-12EB3C538AE9}" dt="2023-10-10T23:00:51.280" v="1453" actId="1076"/>
          <ac:spMkLst>
            <pc:docMk/>
            <pc:sldMk cId="3285711070" sldId="260"/>
            <ac:spMk id="15" creationId="{8FE9D667-BF0F-D5A3-06FD-DC7AF60D34CE}"/>
          </ac:spMkLst>
        </pc:spChg>
        <pc:spChg chg="add mod">
          <ac:chgData name="Justin Thorning" userId="1ef19dcbed2c4720" providerId="LiveId" clId="{5441FE59-4E5F-47E3-A6F0-12EB3C538AE9}" dt="2023-10-11T05:29:43.381" v="1953" actId="20577"/>
          <ac:spMkLst>
            <pc:docMk/>
            <pc:sldMk cId="3285711070" sldId="260"/>
            <ac:spMk id="21" creationId="{3C1D884C-5F07-35F7-DB09-9B0DDB01AC95}"/>
          </ac:spMkLst>
        </pc:spChg>
        <pc:spChg chg="mod">
          <ac:chgData name="Justin Thorning" userId="1ef19dcbed2c4720" providerId="LiveId" clId="{5441FE59-4E5F-47E3-A6F0-12EB3C538AE9}" dt="2023-10-10T22:44:46.984" v="1011" actId="207"/>
          <ac:spMkLst>
            <pc:docMk/>
            <pc:sldMk cId="3285711070" sldId="260"/>
            <ac:spMk id="26" creationId="{A71ECCDB-472D-6D5C-D697-1D04D747C868}"/>
          </ac:spMkLst>
        </pc:spChg>
        <pc:spChg chg="add mod">
          <ac:chgData name="Justin Thorning" userId="1ef19dcbed2c4720" providerId="LiveId" clId="{5441FE59-4E5F-47E3-A6F0-12EB3C538AE9}" dt="2023-10-11T05:28:21.208" v="1856" actId="207"/>
          <ac:spMkLst>
            <pc:docMk/>
            <pc:sldMk cId="3285711070" sldId="260"/>
            <ac:spMk id="30" creationId="{DA8177EA-B6BD-06A8-8645-8EA45BE696A6}"/>
          </ac:spMkLst>
        </pc:spChg>
        <pc:spChg chg="add mod">
          <ac:chgData name="Justin Thorning" userId="1ef19dcbed2c4720" providerId="LiveId" clId="{5441FE59-4E5F-47E3-A6F0-12EB3C538AE9}" dt="2023-10-11T05:29:16.394" v="1879" actId="207"/>
          <ac:spMkLst>
            <pc:docMk/>
            <pc:sldMk cId="3285711070" sldId="260"/>
            <ac:spMk id="31" creationId="{0C8D015A-9DA8-1570-7A60-BCFE085646DC}"/>
          </ac:spMkLst>
        </pc:spChg>
        <pc:spChg chg="mod">
          <ac:chgData name="Justin Thorning" userId="1ef19dcbed2c4720" providerId="LiveId" clId="{5441FE59-4E5F-47E3-A6F0-12EB3C538AE9}" dt="2023-10-10T22:43:58.157" v="1006" actId="207"/>
          <ac:spMkLst>
            <pc:docMk/>
            <pc:sldMk cId="3285711070" sldId="260"/>
            <ac:spMk id="33" creationId="{88FA6C60-16AD-D0EF-949A-874357701176}"/>
          </ac:spMkLst>
        </pc:spChg>
        <pc:spChg chg="mod">
          <ac:chgData name="Justin Thorning" userId="1ef19dcbed2c4720" providerId="LiveId" clId="{5441FE59-4E5F-47E3-A6F0-12EB3C538AE9}" dt="2023-10-10T22:44:40.785" v="1010" actId="207"/>
          <ac:spMkLst>
            <pc:docMk/>
            <pc:sldMk cId="3285711070" sldId="260"/>
            <ac:spMk id="34" creationId="{80122E54-EB47-B63F-46FB-703CAFC1055A}"/>
          </ac:spMkLst>
        </pc:spChg>
        <pc:spChg chg="del mod">
          <ac:chgData name="Justin Thorning" userId="1ef19dcbed2c4720" providerId="LiveId" clId="{5441FE59-4E5F-47E3-A6F0-12EB3C538AE9}" dt="2023-10-10T22:45:59.636" v="1022" actId="478"/>
          <ac:spMkLst>
            <pc:docMk/>
            <pc:sldMk cId="3285711070" sldId="260"/>
            <ac:spMk id="42" creationId="{797DA3C6-04B8-BE95-4124-72254A953C7B}"/>
          </ac:spMkLst>
        </pc:spChg>
        <pc:spChg chg="mod">
          <ac:chgData name="Justin Thorning" userId="1ef19dcbed2c4720" providerId="LiveId" clId="{5441FE59-4E5F-47E3-A6F0-12EB3C538AE9}" dt="2023-10-10T22:54:36.611" v="1292" actId="1076"/>
          <ac:spMkLst>
            <pc:docMk/>
            <pc:sldMk cId="3285711070" sldId="260"/>
            <ac:spMk id="44" creationId="{13109556-513B-8977-054E-A062A3DB760A}"/>
          </ac:spMkLst>
        </pc:spChg>
        <pc:spChg chg="del mod">
          <ac:chgData name="Justin Thorning" userId="1ef19dcbed2c4720" providerId="LiveId" clId="{5441FE59-4E5F-47E3-A6F0-12EB3C538AE9}" dt="2023-10-10T22:42:17.277" v="967" actId="478"/>
          <ac:spMkLst>
            <pc:docMk/>
            <pc:sldMk cId="3285711070" sldId="260"/>
            <ac:spMk id="47" creationId="{D7D5F013-CFF1-5950-5CFB-F40BA52FBAA6}"/>
          </ac:spMkLst>
        </pc:spChg>
        <pc:spChg chg="mod">
          <ac:chgData name="Justin Thorning" userId="1ef19dcbed2c4720" providerId="LiveId" clId="{5441FE59-4E5F-47E3-A6F0-12EB3C538AE9}" dt="2023-10-11T05:19:01.508" v="1659" actId="1076"/>
          <ac:spMkLst>
            <pc:docMk/>
            <pc:sldMk cId="3285711070" sldId="260"/>
            <ac:spMk id="50" creationId="{B4799116-3454-F637-6327-518A447CA4FB}"/>
          </ac:spMkLst>
        </pc:spChg>
        <pc:spChg chg="mod">
          <ac:chgData name="Justin Thorning" userId="1ef19dcbed2c4720" providerId="LiveId" clId="{5441FE59-4E5F-47E3-A6F0-12EB3C538AE9}" dt="2023-10-11T05:19:00.684" v="1658" actId="1076"/>
          <ac:spMkLst>
            <pc:docMk/>
            <pc:sldMk cId="3285711070" sldId="260"/>
            <ac:spMk id="51" creationId="{1C95B046-F16B-6D9C-BC54-A211AEBEE8B7}"/>
          </ac:spMkLst>
        </pc:spChg>
        <pc:spChg chg="mod">
          <ac:chgData name="Justin Thorning" userId="1ef19dcbed2c4720" providerId="LiveId" clId="{5441FE59-4E5F-47E3-A6F0-12EB3C538AE9}" dt="2023-10-10T22:45:18.277" v="1013" actId="1076"/>
          <ac:spMkLst>
            <pc:docMk/>
            <pc:sldMk cId="3285711070" sldId="260"/>
            <ac:spMk id="52" creationId="{1820150D-CDFF-0E47-9A40-786F156E1181}"/>
          </ac:spMkLst>
        </pc:spChg>
        <pc:spChg chg="mod">
          <ac:chgData name="Justin Thorning" userId="1ef19dcbed2c4720" providerId="LiveId" clId="{5441FE59-4E5F-47E3-A6F0-12EB3C538AE9}" dt="2023-10-10T22:45:14.296" v="1012" actId="1076"/>
          <ac:spMkLst>
            <pc:docMk/>
            <pc:sldMk cId="3285711070" sldId="260"/>
            <ac:spMk id="53" creationId="{A64F965C-8C03-0989-10BB-455768E25181}"/>
          </ac:spMkLst>
        </pc:spChg>
        <pc:picChg chg="add mod">
          <ac:chgData name="Justin Thorning" userId="1ef19dcbed2c4720" providerId="LiveId" clId="{5441FE59-4E5F-47E3-A6F0-12EB3C538AE9}" dt="2023-10-10T22:47:24.461" v="1029" actId="14100"/>
          <ac:picMkLst>
            <pc:docMk/>
            <pc:sldMk cId="3285711070" sldId="260"/>
            <ac:picMk id="6" creationId="{037D8FE6-4350-E9D7-4AD3-81BA375A8E75}"/>
          </ac:picMkLst>
        </pc:picChg>
        <pc:picChg chg="add mod">
          <ac:chgData name="Justin Thorning" userId="1ef19dcbed2c4720" providerId="LiveId" clId="{5441FE59-4E5F-47E3-A6F0-12EB3C538AE9}" dt="2023-10-11T05:16:43.645" v="1575" actId="1076"/>
          <ac:picMkLst>
            <pc:docMk/>
            <pc:sldMk cId="3285711070" sldId="260"/>
            <ac:picMk id="20" creationId="{71C2E756-6CC1-D99C-362C-D87AA853176A}"/>
          </ac:picMkLst>
        </pc:picChg>
        <pc:picChg chg="del">
          <ac:chgData name="Justin Thorning" userId="1ef19dcbed2c4720" providerId="LiveId" clId="{5441FE59-4E5F-47E3-A6F0-12EB3C538AE9}" dt="2023-10-10T22:45:54.783" v="1018" actId="478"/>
          <ac:picMkLst>
            <pc:docMk/>
            <pc:sldMk cId="3285711070" sldId="260"/>
            <ac:picMk id="37" creationId="{6D4B1CCE-583D-C82A-DBAB-DBA8DC5B08DA}"/>
          </ac:picMkLst>
        </pc:picChg>
        <pc:picChg chg="mod">
          <ac:chgData name="Justin Thorning" userId="1ef19dcbed2c4720" providerId="LiveId" clId="{5441FE59-4E5F-47E3-A6F0-12EB3C538AE9}" dt="2023-10-10T22:47:29.409" v="1030" actId="14100"/>
          <ac:picMkLst>
            <pc:docMk/>
            <pc:sldMk cId="3285711070" sldId="260"/>
            <ac:picMk id="40" creationId="{07D54AD4-F19D-1F10-76DE-730A80C0EC66}"/>
          </ac:picMkLst>
        </pc:picChg>
      </pc:sldChg>
      <pc:sldChg chg="addSp delSp modSp add mod">
        <pc:chgData name="Justin Thorning" userId="1ef19dcbed2c4720" providerId="LiveId" clId="{5441FE59-4E5F-47E3-A6F0-12EB3C538AE9}" dt="2023-10-11T05:59:02.405" v="2364" actId="1076"/>
        <pc:sldMkLst>
          <pc:docMk/>
          <pc:sldMk cId="96329130" sldId="261"/>
        </pc:sldMkLst>
        <pc:spChg chg="mod">
          <ac:chgData name="Justin Thorning" userId="1ef19dcbed2c4720" providerId="LiveId" clId="{5441FE59-4E5F-47E3-A6F0-12EB3C538AE9}" dt="2023-10-10T22:55:03.128" v="1296" actId="20577"/>
          <ac:spMkLst>
            <pc:docMk/>
            <pc:sldMk cId="96329130" sldId="261"/>
            <ac:spMk id="2" creationId="{CF8C9370-317E-16A2-11AD-875AA8EB3543}"/>
          </ac:spMkLst>
        </pc:spChg>
        <pc:spChg chg="mod">
          <ac:chgData name="Justin Thorning" userId="1ef19dcbed2c4720" providerId="LiveId" clId="{5441FE59-4E5F-47E3-A6F0-12EB3C538AE9}" dt="2023-10-11T05:42:47.088" v="2023" actId="1038"/>
          <ac:spMkLst>
            <pc:docMk/>
            <pc:sldMk cId="96329130" sldId="261"/>
            <ac:spMk id="4" creationId="{E2835832-EB68-0FBA-ED4A-B3C784D3BDA4}"/>
          </ac:spMkLst>
        </pc:spChg>
        <pc:spChg chg="add del mod">
          <ac:chgData name="Justin Thorning" userId="1ef19dcbed2c4720" providerId="LiveId" clId="{5441FE59-4E5F-47E3-A6F0-12EB3C538AE9}" dt="2023-10-10T22:56:41.997" v="1308" actId="478"/>
          <ac:spMkLst>
            <pc:docMk/>
            <pc:sldMk cId="96329130" sldId="261"/>
            <ac:spMk id="7" creationId="{3DEA3C01-4A5C-515B-3393-E07CA103ACBB}"/>
          </ac:spMkLst>
        </pc:spChg>
        <pc:spChg chg="add mod">
          <ac:chgData name="Justin Thorning" userId="1ef19dcbed2c4720" providerId="LiveId" clId="{5441FE59-4E5F-47E3-A6F0-12EB3C538AE9}" dt="2023-10-11T05:57:30.701" v="2258"/>
          <ac:spMkLst>
            <pc:docMk/>
            <pc:sldMk cId="96329130" sldId="261"/>
            <ac:spMk id="8" creationId="{A415DC41-24CD-4D73-D3C4-E4644F26DD92}"/>
          </ac:spMkLst>
        </pc:spChg>
        <pc:spChg chg="mod">
          <ac:chgData name="Justin Thorning" userId="1ef19dcbed2c4720" providerId="LiveId" clId="{5441FE59-4E5F-47E3-A6F0-12EB3C538AE9}" dt="2023-10-10T22:58:58.141" v="1386" actId="207"/>
          <ac:spMkLst>
            <pc:docMk/>
            <pc:sldMk cId="96329130" sldId="261"/>
            <ac:spMk id="10" creationId="{C0CFC595-87CF-5F0A-A6F8-242C7CBBBF04}"/>
          </ac:spMkLst>
        </pc:spChg>
        <pc:spChg chg="add mod">
          <ac:chgData name="Justin Thorning" userId="1ef19dcbed2c4720" providerId="LiveId" clId="{5441FE59-4E5F-47E3-A6F0-12EB3C538AE9}" dt="2023-10-11T05:57:15.737" v="2256" actId="1076"/>
          <ac:spMkLst>
            <pc:docMk/>
            <pc:sldMk cId="96329130" sldId="261"/>
            <ac:spMk id="13" creationId="{7329F275-3518-ECE1-321C-30BD484E6281}"/>
          </ac:spMkLst>
        </pc:spChg>
        <pc:spChg chg="add mod">
          <ac:chgData name="Justin Thorning" userId="1ef19dcbed2c4720" providerId="LiveId" clId="{5441FE59-4E5F-47E3-A6F0-12EB3C538AE9}" dt="2023-10-11T05:39:12.812" v="2014" actId="1076"/>
          <ac:spMkLst>
            <pc:docMk/>
            <pc:sldMk cId="96329130" sldId="261"/>
            <ac:spMk id="21" creationId="{31D54C6A-D54E-C440-C4E3-CD5B85DE3B0E}"/>
          </ac:spMkLst>
        </pc:spChg>
        <pc:spChg chg="mod">
          <ac:chgData name="Justin Thorning" userId="1ef19dcbed2c4720" providerId="LiveId" clId="{5441FE59-4E5F-47E3-A6F0-12EB3C538AE9}" dt="2023-10-10T22:59:13.282" v="1388" actId="207"/>
          <ac:spMkLst>
            <pc:docMk/>
            <pc:sldMk cId="96329130" sldId="261"/>
            <ac:spMk id="27" creationId="{9F878CE4-214F-0EF9-BD49-A53DC80A7F36}"/>
          </ac:spMkLst>
        </pc:spChg>
        <pc:spChg chg="mod">
          <ac:chgData name="Justin Thorning" userId="1ef19dcbed2c4720" providerId="LiveId" clId="{5441FE59-4E5F-47E3-A6F0-12EB3C538AE9}" dt="2023-10-10T22:58:50.569" v="1385" actId="207"/>
          <ac:spMkLst>
            <pc:docMk/>
            <pc:sldMk cId="96329130" sldId="261"/>
            <ac:spMk id="33" creationId="{88FA6C60-16AD-D0EF-949A-874357701176}"/>
          </ac:spMkLst>
        </pc:spChg>
        <pc:spChg chg="mod">
          <ac:chgData name="Justin Thorning" userId="1ef19dcbed2c4720" providerId="LiveId" clId="{5441FE59-4E5F-47E3-A6F0-12EB3C538AE9}" dt="2023-10-10T22:59:06.247" v="1387" actId="207"/>
          <ac:spMkLst>
            <pc:docMk/>
            <pc:sldMk cId="96329130" sldId="261"/>
            <ac:spMk id="34" creationId="{80122E54-EB47-B63F-46FB-703CAFC1055A}"/>
          </ac:spMkLst>
        </pc:spChg>
        <pc:spChg chg="add del mod">
          <ac:chgData name="Justin Thorning" userId="1ef19dcbed2c4720" providerId="LiveId" clId="{5441FE59-4E5F-47E3-A6F0-12EB3C538AE9}" dt="2023-10-11T05:44:32.662" v="2031" actId="478"/>
          <ac:spMkLst>
            <pc:docMk/>
            <pc:sldMk cId="96329130" sldId="261"/>
            <ac:spMk id="36" creationId="{68153968-ED67-3E4B-A225-F6390FFD768C}"/>
          </ac:spMkLst>
        </pc:spChg>
        <pc:spChg chg="add del mod">
          <ac:chgData name="Justin Thorning" userId="1ef19dcbed2c4720" providerId="LiveId" clId="{5441FE59-4E5F-47E3-A6F0-12EB3C538AE9}" dt="2023-10-11T05:56:43.012" v="2250" actId="478"/>
          <ac:spMkLst>
            <pc:docMk/>
            <pc:sldMk cId="96329130" sldId="261"/>
            <ac:spMk id="41" creationId="{E9126E10-221F-9A72-2742-7CF1D0865DDE}"/>
          </ac:spMkLst>
        </pc:spChg>
        <pc:spChg chg="del">
          <ac:chgData name="Justin Thorning" userId="1ef19dcbed2c4720" providerId="LiveId" clId="{5441FE59-4E5F-47E3-A6F0-12EB3C538AE9}" dt="2023-10-10T22:55:19.751" v="1301" actId="478"/>
          <ac:spMkLst>
            <pc:docMk/>
            <pc:sldMk cId="96329130" sldId="261"/>
            <ac:spMk id="42" creationId="{797DA3C6-04B8-BE95-4124-72254A953C7B}"/>
          </ac:spMkLst>
        </pc:spChg>
        <pc:spChg chg="del mod">
          <ac:chgData name="Justin Thorning" userId="1ef19dcbed2c4720" providerId="LiveId" clId="{5441FE59-4E5F-47E3-A6F0-12EB3C538AE9}" dt="2023-10-10T22:55:18.036" v="1300" actId="478"/>
          <ac:spMkLst>
            <pc:docMk/>
            <pc:sldMk cId="96329130" sldId="261"/>
            <ac:spMk id="44" creationId="{13109556-513B-8977-054E-A062A3DB760A}"/>
          </ac:spMkLst>
        </pc:spChg>
        <pc:spChg chg="add mod">
          <ac:chgData name="Justin Thorning" userId="1ef19dcbed2c4720" providerId="LiveId" clId="{5441FE59-4E5F-47E3-A6F0-12EB3C538AE9}" dt="2023-10-11T05:59:02.405" v="2364" actId="1076"/>
          <ac:spMkLst>
            <pc:docMk/>
            <pc:sldMk cId="96329130" sldId="261"/>
            <ac:spMk id="45" creationId="{056C6D47-2996-6D50-2C25-2EC2AE8BE1E5}"/>
          </ac:spMkLst>
        </pc:spChg>
        <pc:spChg chg="mod">
          <ac:chgData name="Justin Thorning" userId="1ef19dcbed2c4720" providerId="LiveId" clId="{5441FE59-4E5F-47E3-A6F0-12EB3C538AE9}" dt="2023-10-11T05:55:24.818" v="2242" actId="1076"/>
          <ac:spMkLst>
            <pc:docMk/>
            <pc:sldMk cId="96329130" sldId="261"/>
            <ac:spMk id="47" creationId="{D7D5F013-CFF1-5950-5CFB-F40BA52FBAA6}"/>
          </ac:spMkLst>
        </pc:spChg>
        <pc:spChg chg="mod">
          <ac:chgData name="Justin Thorning" userId="1ef19dcbed2c4720" providerId="LiveId" clId="{5441FE59-4E5F-47E3-A6F0-12EB3C538AE9}" dt="2023-10-11T05:55:33.301" v="2243" actId="1076"/>
          <ac:spMkLst>
            <pc:docMk/>
            <pc:sldMk cId="96329130" sldId="261"/>
            <ac:spMk id="53" creationId="{A64F965C-8C03-0989-10BB-455768E25181}"/>
          </ac:spMkLst>
        </pc:spChg>
        <pc:picChg chg="add mod">
          <ac:chgData name="Justin Thorning" userId="1ef19dcbed2c4720" providerId="LiveId" clId="{5441FE59-4E5F-47E3-A6F0-12EB3C538AE9}" dt="2023-10-10T22:56:51.658" v="1310" actId="1076"/>
          <ac:picMkLst>
            <pc:docMk/>
            <pc:sldMk cId="96329130" sldId="261"/>
            <ac:picMk id="6" creationId="{2DACC0EF-F96C-0661-14F8-3F724D51776C}"/>
          </ac:picMkLst>
        </pc:picChg>
        <pc:picChg chg="add mod">
          <ac:chgData name="Justin Thorning" userId="1ef19dcbed2c4720" providerId="LiveId" clId="{5441FE59-4E5F-47E3-A6F0-12EB3C538AE9}" dt="2023-10-11T05:39:23.723" v="2015" actId="1076"/>
          <ac:picMkLst>
            <pc:docMk/>
            <pc:sldMk cId="96329130" sldId="261"/>
            <ac:picMk id="20" creationId="{94F3CC1E-C2DB-340D-B596-B8727E02A5BE}"/>
          </ac:picMkLst>
        </pc:picChg>
        <pc:picChg chg="add mod">
          <ac:chgData name="Justin Thorning" userId="1ef19dcbed2c4720" providerId="LiveId" clId="{5441FE59-4E5F-47E3-A6F0-12EB3C538AE9}" dt="2023-10-11T05:44:38.370" v="2032" actId="1076"/>
          <ac:picMkLst>
            <pc:docMk/>
            <pc:sldMk cId="96329130" sldId="261"/>
            <ac:picMk id="31" creationId="{AEA0C422-D788-BDC1-3F28-948D1F4E4A64}"/>
          </ac:picMkLst>
        </pc:picChg>
        <pc:picChg chg="del">
          <ac:chgData name="Justin Thorning" userId="1ef19dcbed2c4720" providerId="LiveId" clId="{5441FE59-4E5F-47E3-A6F0-12EB3C538AE9}" dt="2023-10-10T22:55:14.068" v="1297" actId="478"/>
          <ac:picMkLst>
            <pc:docMk/>
            <pc:sldMk cId="96329130" sldId="261"/>
            <ac:picMk id="37" creationId="{6D4B1CCE-583D-C82A-DBAB-DBA8DC5B08DA}"/>
          </ac:picMkLst>
        </pc:picChg>
        <pc:picChg chg="add mod">
          <ac:chgData name="Justin Thorning" userId="1ef19dcbed2c4720" providerId="LiveId" clId="{5441FE59-4E5F-47E3-A6F0-12EB3C538AE9}" dt="2023-10-11T05:57:11.436" v="2255" actId="1076"/>
          <ac:picMkLst>
            <pc:docMk/>
            <pc:sldMk cId="96329130" sldId="261"/>
            <ac:picMk id="39" creationId="{88E35959-0268-131B-ACFD-EEAB1CF58431}"/>
          </ac:picMkLst>
        </pc:picChg>
        <pc:picChg chg="del">
          <ac:chgData name="Justin Thorning" userId="1ef19dcbed2c4720" providerId="LiveId" clId="{5441FE59-4E5F-47E3-A6F0-12EB3C538AE9}" dt="2023-10-10T22:55:15.155" v="1298" actId="478"/>
          <ac:picMkLst>
            <pc:docMk/>
            <pc:sldMk cId="96329130" sldId="261"/>
            <ac:picMk id="40" creationId="{07D54AD4-F19D-1F10-76DE-730A80C0EC66}"/>
          </ac:picMkLst>
        </pc:picChg>
      </pc:sldChg>
      <pc:sldChg chg="addSp delSp modSp add mod">
        <pc:chgData name="Justin Thorning" userId="1ef19dcbed2c4720" providerId="LiveId" clId="{5441FE59-4E5F-47E3-A6F0-12EB3C538AE9}" dt="2023-10-11T05:53:55.602" v="2233" actId="113"/>
        <pc:sldMkLst>
          <pc:docMk/>
          <pc:sldMk cId="609632162" sldId="262"/>
        </pc:sldMkLst>
        <pc:spChg chg="mod">
          <ac:chgData name="Justin Thorning" userId="1ef19dcbed2c4720" providerId="LiveId" clId="{5441FE59-4E5F-47E3-A6F0-12EB3C538AE9}" dt="2023-10-10T23:01:29.659" v="1467" actId="20577"/>
          <ac:spMkLst>
            <pc:docMk/>
            <pc:sldMk cId="609632162" sldId="262"/>
            <ac:spMk id="2" creationId="{CF8C9370-317E-16A2-11AD-875AA8EB3543}"/>
          </ac:spMkLst>
        </pc:spChg>
        <pc:spChg chg="mod">
          <ac:chgData name="Justin Thorning" userId="1ef19dcbed2c4720" providerId="LiveId" clId="{5441FE59-4E5F-47E3-A6F0-12EB3C538AE9}" dt="2023-10-10T23:01:46.831" v="1481" actId="1076"/>
          <ac:spMkLst>
            <pc:docMk/>
            <pc:sldMk cId="609632162" sldId="262"/>
            <ac:spMk id="3" creationId="{4CC1142E-D1F7-E2CB-753D-071EE8AF81B3}"/>
          </ac:spMkLst>
        </pc:spChg>
        <pc:spChg chg="add del mod">
          <ac:chgData name="Justin Thorning" userId="1ef19dcbed2c4720" providerId="LiveId" clId="{5441FE59-4E5F-47E3-A6F0-12EB3C538AE9}" dt="2023-10-11T05:45:54.915" v="2037" actId="478"/>
          <ac:spMkLst>
            <pc:docMk/>
            <pc:sldMk cId="609632162" sldId="262"/>
            <ac:spMk id="7" creationId="{3B099DE7-81DE-0CD1-3753-30E18E5C91E8}"/>
          </ac:spMkLst>
        </pc:spChg>
        <pc:spChg chg="add mod">
          <ac:chgData name="Justin Thorning" userId="1ef19dcbed2c4720" providerId="LiveId" clId="{5441FE59-4E5F-47E3-A6F0-12EB3C538AE9}" dt="2023-10-11T05:51:30.161" v="2156" actId="1076"/>
          <ac:spMkLst>
            <pc:docMk/>
            <pc:sldMk cId="609632162" sldId="262"/>
            <ac:spMk id="8" creationId="{E4505FFC-F562-8C57-2996-4370184E1A7D}"/>
          </ac:spMkLst>
        </pc:spChg>
        <pc:spChg chg="mod">
          <ac:chgData name="Justin Thorning" userId="1ef19dcbed2c4720" providerId="LiveId" clId="{5441FE59-4E5F-47E3-A6F0-12EB3C538AE9}" dt="2023-10-10T23:02:19.011" v="1494" actId="207"/>
          <ac:spMkLst>
            <pc:docMk/>
            <pc:sldMk cId="609632162" sldId="262"/>
            <ac:spMk id="11" creationId="{2FDCBB58-692D-13F8-841E-D9F8F17B148A}"/>
          </ac:spMkLst>
        </pc:spChg>
        <pc:spChg chg="add mod">
          <ac:chgData name="Justin Thorning" userId="1ef19dcbed2c4720" providerId="LiveId" clId="{5441FE59-4E5F-47E3-A6F0-12EB3C538AE9}" dt="2023-10-11T05:49:34.325" v="2127" actId="113"/>
          <ac:spMkLst>
            <pc:docMk/>
            <pc:sldMk cId="609632162" sldId="262"/>
            <ac:spMk id="13" creationId="{BFD4A2C2-D601-4A90-2415-748C06A450AB}"/>
          </ac:spMkLst>
        </pc:spChg>
        <pc:spChg chg="add mod">
          <ac:chgData name="Justin Thorning" userId="1ef19dcbed2c4720" providerId="LiveId" clId="{5441FE59-4E5F-47E3-A6F0-12EB3C538AE9}" dt="2023-10-11T05:49:48.255" v="2129" actId="313"/>
          <ac:spMkLst>
            <pc:docMk/>
            <pc:sldMk cId="609632162" sldId="262"/>
            <ac:spMk id="21" creationId="{7C1524B4-CA3B-D46B-6C3F-79A949152148}"/>
          </ac:spMkLst>
        </pc:spChg>
        <pc:spChg chg="mod">
          <ac:chgData name="Justin Thorning" userId="1ef19dcbed2c4720" providerId="LiveId" clId="{5441FE59-4E5F-47E3-A6F0-12EB3C538AE9}" dt="2023-10-10T23:02:34.131" v="1496" actId="207"/>
          <ac:spMkLst>
            <pc:docMk/>
            <pc:sldMk cId="609632162" sldId="262"/>
            <ac:spMk id="28" creationId="{AB12BA3C-A18D-4BD2-2694-DFEED90608EC}"/>
          </ac:spMkLst>
        </pc:spChg>
        <pc:spChg chg="add mod">
          <ac:chgData name="Justin Thorning" userId="1ef19dcbed2c4720" providerId="LiveId" clId="{5441FE59-4E5F-47E3-A6F0-12EB3C538AE9}" dt="2023-10-11T05:51:21.233" v="2155" actId="114"/>
          <ac:spMkLst>
            <pc:docMk/>
            <pc:sldMk cId="609632162" sldId="262"/>
            <ac:spMk id="30" creationId="{CA883C95-EB55-9FD4-BA6D-06A5A5C3B04E}"/>
          </ac:spMkLst>
        </pc:spChg>
        <pc:spChg chg="add mod">
          <ac:chgData name="Justin Thorning" userId="1ef19dcbed2c4720" providerId="LiveId" clId="{5441FE59-4E5F-47E3-A6F0-12EB3C538AE9}" dt="2023-10-11T05:53:03.045" v="2204" actId="113"/>
          <ac:spMkLst>
            <pc:docMk/>
            <pc:sldMk cId="609632162" sldId="262"/>
            <ac:spMk id="31" creationId="{C9ADE12E-80D6-1E3F-0825-160DF2506EB1}"/>
          </ac:spMkLst>
        </pc:spChg>
        <pc:spChg chg="mod">
          <ac:chgData name="Justin Thorning" userId="1ef19dcbed2c4720" providerId="LiveId" clId="{5441FE59-4E5F-47E3-A6F0-12EB3C538AE9}" dt="2023-10-10T23:02:12.075" v="1493" actId="207"/>
          <ac:spMkLst>
            <pc:docMk/>
            <pc:sldMk cId="609632162" sldId="262"/>
            <ac:spMk id="33" creationId="{88FA6C60-16AD-D0EF-949A-874357701176}"/>
          </ac:spMkLst>
        </pc:spChg>
        <pc:spChg chg="mod">
          <ac:chgData name="Justin Thorning" userId="1ef19dcbed2c4720" providerId="LiveId" clId="{5441FE59-4E5F-47E3-A6F0-12EB3C538AE9}" dt="2023-10-10T23:02:27.225" v="1495" actId="207"/>
          <ac:spMkLst>
            <pc:docMk/>
            <pc:sldMk cId="609632162" sldId="262"/>
            <ac:spMk id="34" creationId="{80122E54-EB47-B63F-46FB-703CAFC1055A}"/>
          </ac:spMkLst>
        </pc:spChg>
        <pc:spChg chg="add mod">
          <ac:chgData name="Justin Thorning" userId="1ef19dcbed2c4720" providerId="LiveId" clId="{5441FE59-4E5F-47E3-A6F0-12EB3C538AE9}" dt="2023-10-11T05:53:55.602" v="2233" actId="113"/>
          <ac:spMkLst>
            <pc:docMk/>
            <pc:sldMk cId="609632162" sldId="262"/>
            <ac:spMk id="36" creationId="{408DAFDE-8F94-8E25-7EB4-71E0E8338D4A}"/>
          </ac:spMkLst>
        </pc:spChg>
        <pc:spChg chg="del mod">
          <ac:chgData name="Justin Thorning" userId="1ef19dcbed2c4720" providerId="LiveId" clId="{5441FE59-4E5F-47E3-A6F0-12EB3C538AE9}" dt="2023-10-10T23:02:01.243" v="1492"/>
          <ac:spMkLst>
            <pc:docMk/>
            <pc:sldMk cId="609632162" sldId="262"/>
            <ac:spMk id="42" creationId="{797DA3C6-04B8-BE95-4124-72254A953C7B}"/>
          </ac:spMkLst>
        </pc:spChg>
        <pc:spChg chg="del mod">
          <ac:chgData name="Justin Thorning" userId="1ef19dcbed2c4720" providerId="LiveId" clId="{5441FE59-4E5F-47E3-A6F0-12EB3C538AE9}" dt="2023-10-10T23:01:53.668" v="1484" actId="478"/>
          <ac:spMkLst>
            <pc:docMk/>
            <pc:sldMk cId="609632162" sldId="262"/>
            <ac:spMk id="44" creationId="{13109556-513B-8977-054E-A062A3DB760A}"/>
          </ac:spMkLst>
        </pc:spChg>
        <pc:picChg chg="add mod">
          <ac:chgData name="Justin Thorning" userId="1ef19dcbed2c4720" providerId="LiveId" clId="{5441FE59-4E5F-47E3-A6F0-12EB3C538AE9}" dt="2023-10-11T05:47:30.200" v="2085" actId="1076"/>
          <ac:picMkLst>
            <pc:docMk/>
            <pc:sldMk cId="609632162" sldId="262"/>
            <ac:picMk id="6" creationId="{7A690165-41B3-0187-7622-31CB5D2B72BB}"/>
          </ac:picMkLst>
        </pc:picChg>
        <pc:picChg chg="add mod">
          <ac:chgData name="Justin Thorning" userId="1ef19dcbed2c4720" providerId="LiveId" clId="{5441FE59-4E5F-47E3-A6F0-12EB3C538AE9}" dt="2023-10-11T05:48:15.230" v="2092" actId="1076"/>
          <ac:picMkLst>
            <pc:docMk/>
            <pc:sldMk cId="609632162" sldId="262"/>
            <ac:picMk id="15" creationId="{8E0791FD-1387-94EB-5A76-AE6322141A4D}"/>
          </ac:picMkLst>
        </pc:picChg>
        <pc:picChg chg="add mod">
          <ac:chgData name="Justin Thorning" userId="1ef19dcbed2c4720" providerId="LiveId" clId="{5441FE59-4E5F-47E3-A6F0-12EB3C538AE9}" dt="2023-10-11T05:48:10.539" v="2091" actId="1076"/>
          <ac:picMkLst>
            <pc:docMk/>
            <pc:sldMk cId="609632162" sldId="262"/>
            <ac:picMk id="20" creationId="{D9153B71-189D-4025-DDF9-27D6E92BBAF4}"/>
          </ac:picMkLst>
        </pc:picChg>
        <pc:picChg chg="del">
          <ac:chgData name="Justin Thorning" userId="1ef19dcbed2c4720" providerId="LiveId" clId="{5441FE59-4E5F-47E3-A6F0-12EB3C538AE9}" dt="2023-10-10T23:01:32.919" v="1468" actId="478"/>
          <ac:picMkLst>
            <pc:docMk/>
            <pc:sldMk cId="609632162" sldId="262"/>
            <ac:picMk id="37" creationId="{6D4B1CCE-583D-C82A-DBAB-DBA8DC5B08DA}"/>
          </ac:picMkLst>
        </pc:picChg>
        <pc:picChg chg="del">
          <ac:chgData name="Justin Thorning" userId="1ef19dcbed2c4720" providerId="LiveId" clId="{5441FE59-4E5F-47E3-A6F0-12EB3C538AE9}" dt="2023-10-10T23:01:33.944" v="1469" actId="478"/>
          <ac:picMkLst>
            <pc:docMk/>
            <pc:sldMk cId="609632162" sldId="262"/>
            <ac:picMk id="40" creationId="{07D54AD4-F19D-1F10-76DE-730A80C0EC66}"/>
          </ac:picMkLst>
        </pc:picChg>
      </pc:sldChg>
      <pc:sldChg chg="addSp delSp modSp add mod">
        <pc:chgData name="Justin Thorning" userId="1ef19dcbed2c4720" providerId="LiveId" clId="{5441FE59-4E5F-47E3-A6F0-12EB3C538AE9}" dt="2023-10-11T06:39:08.404" v="2869" actId="2711"/>
        <pc:sldMkLst>
          <pc:docMk/>
          <pc:sldMk cId="1015900847" sldId="263"/>
        </pc:sldMkLst>
        <pc:spChg chg="mod">
          <ac:chgData name="Justin Thorning" userId="1ef19dcbed2c4720" providerId="LiveId" clId="{5441FE59-4E5F-47E3-A6F0-12EB3C538AE9}" dt="2023-10-10T23:02:54.132" v="1508" actId="20577"/>
          <ac:spMkLst>
            <pc:docMk/>
            <pc:sldMk cId="1015900847" sldId="263"/>
            <ac:spMk id="2" creationId="{CF8C9370-317E-16A2-11AD-875AA8EB3543}"/>
          </ac:spMkLst>
        </pc:spChg>
        <pc:spChg chg="add del mod">
          <ac:chgData name="Justin Thorning" userId="1ef19dcbed2c4720" providerId="LiveId" clId="{5441FE59-4E5F-47E3-A6F0-12EB3C538AE9}" dt="2023-10-11T06:16:42.336" v="2580" actId="1076"/>
          <ac:spMkLst>
            <pc:docMk/>
            <pc:sldMk cId="1015900847" sldId="263"/>
            <ac:spMk id="3" creationId="{4CC1142E-D1F7-E2CB-753D-071EE8AF81B3}"/>
          </ac:spMkLst>
        </pc:spChg>
        <pc:spChg chg="add mod">
          <ac:chgData name="Justin Thorning" userId="1ef19dcbed2c4720" providerId="LiveId" clId="{5441FE59-4E5F-47E3-A6F0-12EB3C538AE9}" dt="2023-10-11T06:01:24.811" v="2382" actId="1076"/>
          <ac:spMkLst>
            <pc:docMk/>
            <pc:sldMk cId="1015900847" sldId="263"/>
            <ac:spMk id="5" creationId="{CBBB3A38-EFD1-14CC-C614-55C853EF41C5}"/>
          </ac:spMkLst>
        </pc:spChg>
        <pc:spChg chg="add mod">
          <ac:chgData name="Justin Thorning" userId="1ef19dcbed2c4720" providerId="LiveId" clId="{5441FE59-4E5F-47E3-A6F0-12EB3C538AE9}" dt="2023-10-11T06:17:09.584" v="2587" actId="20577"/>
          <ac:spMkLst>
            <pc:docMk/>
            <pc:sldMk cId="1015900847" sldId="263"/>
            <ac:spMk id="6" creationId="{2E65D402-9350-33C4-8217-484BF0DA9067}"/>
          </ac:spMkLst>
        </pc:spChg>
        <pc:spChg chg="mod">
          <ac:chgData name="Justin Thorning" userId="1ef19dcbed2c4720" providerId="LiveId" clId="{5441FE59-4E5F-47E3-A6F0-12EB3C538AE9}" dt="2023-10-10T23:03:51.401" v="1527" actId="207"/>
          <ac:spMkLst>
            <pc:docMk/>
            <pc:sldMk cId="1015900847" sldId="263"/>
            <ac:spMk id="12" creationId="{765C6BEB-6DD2-5E00-3DAC-C3C1D032FEAF}"/>
          </ac:spMkLst>
        </pc:spChg>
        <pc:spChg chg="add mod">
          <ac:chgData name="Justin Thorning" userId="1ef19dcbed2c4720" providerId="LiveId" clId="{5441FE59-4E5F-47E3-A6F0-12EB3C538AE9}" dt="2023-10-11T06:18:30.130" v="2600" actId="1076"/>
          <ac:spMkLst>
            <pc:docMk/>
            <pc:sldMk cId="1015900847" sldId="263"/>
            <ac:spMk id="13" creationId="{542402A7-D157-7894-6FE5-F67866299F7E}"/>
          </ac:spMkLst>
        </pc:spChg>
        <pc:spChg chg="add mod">
          <ac:chgData name="Justin Thorning" userId="1ef19dcbed2c4720" providerId="LiveId" clId="{5441FE59-4E5F-47E3-A6F0-12EB3C538AE9}" dt="2023-10-11T06:34:39.888" v="2692" actId="207"/>
          <ac:spMkLst>
            <pc:docMk/>
            <pc:sldMk cId="1015900847" sldId="263"/>
            <ac:spMk id="15" creationId="{FD1D5BDF-6C11-5747-5C32-E471FECC9952}"/>
          </ac:spMkLst>
        </pc:spChg>
        <pc:spChg chg="add mod">
          <ac:chgData name="Justin Thorning" userId="1ef19dcbed2c4720" providerId="LiveId" clId="{5441FE59-4E5F-47E3-A6F0-12EB3C538AE9}" dt="2023-10-11T06:39:08.404" v="2869" actId="2711"/>
          <ac:spMkLst>
            <pc:docMk/>
            <pc:sldMk cId="1015900847" sldId="263"/>
            <ac:spMk id="20" creationId="{64B0267E-8920-6603-1D9B-4DAED7BC3C57}"/>
          </ac:spMkLst>
        </pc:spChg>
        <pc:spChg chg="mod">
          <ac:chgData name="Justin Thorning" userId="1ef19dcbed2c4720" providerId="LiveId" clId="{5441FE59-4E5F-47E3-A6F0-12EB3C538AE9}" dt="2023-10-10T23:04:30.203" v="1544" actId="207"/>
          <ac:spMkLst>
            <pc:docMk/>
            <pc:sldMk cId="1015900847" sldId="263"/>
            <ac:spMk id="29" creationId="{93BCE902-6ACD-B24A-8542-017C2131FA70}"/>
          </ac:spMkLst>
        </pc:spChg>
        <pc:spChg chg="mod">
          <ac:chgData name="Justin Thorning" userId="1ef19dcbed2c4720" providerId="LiveId" clId="{5441FE59-4E5F-47E3-A6F0-12EB3C538AE9}" dt="2023-10-10T23:03:43.910" v="1526" actId="207"/>
          <ac:spMkLst>
            <pc:docMk/>
            <pc:sldMk cId="1015900847" sldId="263"/>
            <ac:spMk id="33" creationId="{88FA6C60-16AD-D0EF-949A-874357701176}"/>
          </ac:spMkLst>
        </pc:spChg>
        <pc:spChg chg="mod">
          <ac:chgData name="Justin Thorning" userId="1ef19dcbed2c4720" providerId="LiveId" clId="{5441FE59-4E5F-47E3-A6F0-12EB3C538AE9}" dt="2023-10-10T23:03:58.577" v="1528" actId="207"/>
          <ac:spMkLst>
            <pc:docMk/>
            <pc:sldMk cId="1015900847" sldId="263"/>
            <ac:spMk id="34" creationId="{80122E54-EB47-B63F-46FB-703CAFC1055A}"/>
          </ac:spMkLst>
        </pc:spChg>
        <pc:spChg chg="del mod">
          <ac:chgData name="Justin Thorning" userId="1ef19dcbed2c4720" providerId="LiveId" clId="{5441FE59-4E5F-47E3-A6F0-12EB3C538AE9}" dt="2023-10-10T23:03:22.630" v="1525"/>
          <ac:spMkLst>
            <pc:docMk/>
            <pc:sldMk cId="1015900847" sldId="263"/>
            <ac:spMk id="42" creationId="{797DA3C6-04B8-BE95-4124-72254A953C7B}"/>
          </ac:spMkLst>
        </pc:spChg>
        <pc:spChg chg="add del mod">
          <ac:chgData name="Justin Thorning" userId="1ef19dcbed2c4720" providerId="LiveId" clId="{5441FE59-4E5F-47E3-A6F0-12EB3C538AE9}" dt="2023-10-10T23:03:08.847" v="1518" actId="47"/>
          <ac:spMkLst>
            <pc:docMk/>
            <pc:sldMk cId="1015900847" sldId="263"/>
            <ac:spMk id="44" creationId="{13109556-513B-8977-054E-A062A3DB760A}"/>
          </ac:spMkLst>
        </pc:spChg>
        <pc:spChg chg="del mod">
          <ac:chgData name="Justin Thorning" userId="1ef19dcbed2c4720" providerId="LiveId" clId="{5441FE59-4E5F-47E3-A6F0-12EB3C538AE9}" dt="2023-10-11T05:59:45.135" v="2371" actId="478"/>
          <ac:spMkLst>
            <pc:docMk/>
            <pc:sldMk cId="1015900847" sldId="263"/>
            <ac:spMk id="47" creationId="{D7D5F013-CFF1-5950-5CFB-F40BA52FBAA6}"/>
          </ac:spMkLst>
        </pc:spChg>
        <pc:spChg chg="mod">
          <ac:chgData name="Justin Thorning" userId="1ef19dcbed2c4720" providerId="LiveId" clId="{5441FE59-4E5F-47E3-A6F0-12EB3C538AE9}" dt="2023-10-11T06:01:18.301" v="2381" actId="1076"/>
          <ac:spMkLst>
            <pc:docMk/>
            <pc:sldMk cId="1015900847" sldId="263"/>
            <ac:spMk id="53" creationId="{A64F965C-8C03-0989-10BB-455768E25181}"/>
          </ac:spMkLst>
        </pc:spChg>
        <pc:picChg chg="add mod">
          <ac:chgData name="Justin Thorning" userId="1ef19dcbed2c4720" providerId="LiveId" clId="{5441FE59-4E5F-47E3-A6F0-12EB3C538AE9}" dt="2023-10-11T06:15:31.955" v="2519" actId="1076"/>
          <ac:picMkLst>
            <pc:docMk/>
            <pc:sldMk cId="1015900847" sldId="263"/>
            <ac:picMk id="8" creationId="{886F4139-ECD4-BED7-E4CC-E422AD42A947}"/>
          </ac:picMkLst>
        </pc:picChg>
        <pc:picChg chg="del">
          <ac:chgData name="Justin Thorning" userId="1ef19dcbed2c4720" providerId="LiveId" clId="{5441FE59-4E5F-47E3-A6F0-12EB3C538AE9}" dt="2023-10-10T23:02:57.770" v="1509" actId="478"/>
          <ac:picMkLst>
            <pc:docMk/>
            <pc:sldMk cId="1015900847" sldId="263"/>
            <ac:picMk id="37" creationId="{6D4B1CCE-583D-C82A-DBAB-DBA8DC5B08DA}"/>
          </ac:picMkLst>
        </pc:picChg>
        <pc:picChg chg="del">
          <ac:chgData name="Justin Thorning" userId="1ef19dcbed2c4720" providerId="LiveId" clId="{5441FE59-4E5F-47E3-A6F0-12EB3C538AE9}" dt="2023-10-10T23:02:58.478" v="1510" actId="478"/>
          <ac:picMkLst>
            <pc:docMk/>
            <pc:sldMk cId="1015900847" sldId="263"/>
            <ac:picMk id="40" creationId="{07D54AD4-F19D-1F10-76DE-730A80C0EC6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3E5C-C8E0-6F97-7CCB-06468F415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B8CC1-11BB-3FFE-0E1A-63DD532A0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FFCA9-79E4-3F37-A68E-0E3FF6BA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43122-F708-4A2D-3E88-85E793C0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70D92-BEB9-8085-016B-2A3275BC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4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845F-E867-5CCF-8C44-36F124E48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E9742-2393-53A0-B6A9-7302B1CA3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7CCF8-A08F-5418-DBCA-A73F716B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A4DE-0012-A1DB-A86D-854C2559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44692-2704-0D74-DCCC-60032346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1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CAD47F-AF85-D7ED-3F2F-374648BE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150D7-CECA-6A1C-69C1-B99581B08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640D6-686A-AE9A-AADC-C98BDA344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EE32B-DF31-8788-04AE-14C283B76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DBEB-75AF-4722-5D82-C48D0390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D33C-41C6-C815-DCF2-4CC9A8DB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03C6-4430-F62A-40E8-10FB6DA14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FDB89-D573-B213-0DC7-D603BE32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5B104-0394-60D2-3E4C-D09ACCF0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66FEC-27CB-4A7F-F8D4-BFD42A81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9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BAF2-9B1F-51C9-442B-E4FE8F0D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F1B1F-A6F2-4F0D-F094-13CC75C31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7EFB0-6D6E-E8EB-F21F-F437CE71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844BF-5563-D347-8A26-614D5726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224D2-D300-E105-219F-046F304D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6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CD37-5AEC-6654-5AAF-8FBB677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E4A4-5121-9E0A-30E5-33DC320DD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338F6-CC30-A521-4F87-A3D7BEE7A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763C1-32E1-66E4-135E-D8A96901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5EDDF-34CD-4E0C-68E6-0E0414EF3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46DA6-2650-FFC8-92B1-F8F59AA0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4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72357-F1AD-CDD3-678E-604386210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1B38D-E564-5CC8-CB1C-19B552676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55B0-062B-C8CF-BCF1-F16F40A83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E6884-259A-03DB-BA18-9930D39A6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AC144-958F-6225-335D-B0AFA171A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4A105-1A29-4663-7442-291821118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4497E-D1BC-5DEA-1144-46D98958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65D27-20C2-FFFB-B768-F8B8CF1D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7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181F-F0DA-B929-82F9-EB3BFC90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09460-52C6-FE38-66F8-16A90D240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B9AD9-1196-0E99-43B7-2A948A65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5FFC6-EACE-E84C-73A8-83A15A12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A8A824-CB7E-7301-A18A-74A4DA1F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6AFC0-2F75-78C3-A085-457E3AE0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EB4A-702A-6F09-C7B8-7CEA8136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3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4AA3-A0AB-FA2E-0655-8643FF23B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62167-543F-A88D-2E5F-1C16F3E5D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01AD3-9D8D-92D0-A9F2-50F70DD9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AAC06-6E9D-F402-9B94-39934A2D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C492B-1CB4-019A-97A0-DB43F12E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7E735-4B47-2FF0-C830-DB0F63BAA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7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1B6B-9CEE-CDF9-2CD4-6EC3710A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E27F0-E9AD-A417-1261-56E947EDD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D6F15-EA1D-F38B-87EE-02513FE79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D2C1F-CE4D-A88D-F674-EC133F68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590DF-CA86-09BB-ADEB-1C466B8A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8D122-E2AE-EA3E-E256-5B1F8C5F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827D81-23E9-C043-FDCC-75CFE2BB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0F3D8-6A9F-78B6-7408-1ECB8D27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13FD9-33C3-D16B-8A59-9B65F57DB1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751AD-CC2E-4702-B593-3C6D47D0D30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4EB1E-8EC0-D7F5-F77D-FEB78C38D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9695-D0F2-324A-7658-9559792FD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F9CF9-8E8B-4F90-82AF-C726B80A6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en.wikifur.com/wiki/Paw" TargetMode="External"/><Relationship Id="rId7" Type="http://schemas.openxmlformats.org/officeDocument/2006/relationships/hyperlink" Target="https://www.flickr.com/photos/libbydorazione/458064571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://www.thinkinghumanity.com/2019/02/dog-groomer-opened-her-shop-in-middle-of-the-night-to-give-a-stray-dog-a-haircut.html" TargetMode="External"/><Relationship Id="rId5" Type="http://schemas.openxmlformats.org/officeDocument/2006/relationships/hyperlink" Target="https://loveforyouonly.blogspot.com/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2.jpg"/><Relationship Id="rId9" Type="http://schemas.openxmlformats.org/officeDocument/2006/relationships/hyperlink" Target="https://www.publicdomainpictures.net/view-image.php?image=63829&amp;picture=do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fur.com/wiki/Pa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hyperlink" Target="https://www.flickr.com/photos/libbydorazione/4580645716/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en.wikifur.com/wiki/Paw" TargetMode="External"/><Relationship Id="rId7" Type="http://schemas.openxmlformats.org/officeDocument/2006/relationships/hyperlink" Target="https://pixabay.com/en/young-dog-puppy-dog-funny-dogs-220792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hyperlink" Target="https://carolinemburns.com/2015/10/top-apps-road-warriors-part-2/google-maps-logo_2015-10-21_09-50-59/" TargetMode="External"/><Relationship Id="rId5" Type="http://schemas.openxmlformats.org/officeDocument/2006/relationships/hyperlink" Target="http://stackoverflow.com/questions/34847212/determine-if-location-is-within-a-certain-region-in-google-map" TargetMode="External"/><Relationship Id="rId10" Type="http://schemas.openxmlformats.org/officeDocument/2006/relationships/image" Target="../media/image10.jpg"/><Relationship Id="rId4" Type="http://schemas.openxmlformats.org/officeDocument/2006/relationships/image" Target="../media/image7.png"/><Relationship Id="rId9" Type="http://schemas.openxmlformats.org/officeDocument/2006/relationships/hyperlink" Target="https://pl.wikipedia.org/wiki/People_for_the_Ethical_Treatment_of_Animal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fur.com/wiki/Pa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libbydorazione/4600214940/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fur.com/wiki/Pa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active-man-training-with-dog-5749781/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9CE7C-0DA7-9B8C-13EB-38F39138EE42}"/>
              </a:ext>
            </a:extLst>
          </p:cNvPr>
          <p:cNvSpPr txBox="1"/>
          <p:nvPr/>
        </p:nvSpPr>
        <p:spPr>
          <a:xfrm>
            <a:off x="550843" y="473725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Map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A1B75C-6A7C-28D9-3359-A4C8AFD39AA1}"/>
              </a:ext>
            </a:extLst>
          </p:cNvPr>
          <p:cNvSpPr/>
          <p:nvPr/>
        </p:nvSpPr>
        <p:spPr>
          <a:xfrm>
            <a:off x="5076939" y="843057"/>
            <a:ext cx="2412694" cy="1531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0F9B81-95B6-7137-809C-EB0CD2CC706D}"/>
              </a:ext>
            </a:extLst>
          </p:cNvPr>
          <p:cNvSpPr/>
          <p:nvPr/>
        </p:nvSpPr>
        <p:spPr>
          <a:xfrm>
            <a:off x="965812" y="3126955"/>
            <a:ext cx="2412694" cy="1531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Grooming Services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532825-561C-24C7-FC32-05977F18B130}"/>
              </a:ext>
            </a:extLst>
          </p:cNvPr>
          <p:cNvSpPr/>
          <p:nvPr/>
        </p:nvSpPr>
        <p:spPr>
          <a:xfrm>
            <a:off x="3740226" y="3126955"/>
            <a:ext cx="2412694" cy="1531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to Shop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F1E691-6E91-107D-FA1B-ABD2A38490D8}"/>
              </a:ext>
            </a:extLst>
          </p:cNvPr>
          <p:cNvSpPr/>
          <p:nvPr/>
        </p:nvSpPr>
        <p:spPr>
          <a:xfrm>
            <a:off x="6514640" y="3126955"/>
            <a:ext cx="2412694" cy="1531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Us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23A4DB-AAB6-2328-46BD-A24F76A65CB7}"/>
              </a:ext>
            </a:extLst>
          </p:cNvPr>
          <p:cNvSpPr/>
          <p:nvPr/>
        </p:nvSpPr>
        <p:spPr>
          <a:xfrm>
            <a:off x="9289054" y="3126955"/>
            <a:ext cx="2412694" cy="15313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Selecting a Pet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595795-D0E0-9314-A745-18E4215D105D}"/>
              </a:ext>
            </a:extLst>
          </p:cNvPr>
          <p:cNvCxnSpPr>
            <a:cxnSpLocks/>
          </p:cNvCxnSpPr>
          <p:nvPr/>
        </p:nvCxnSpPr>
        <p:spPr>
          <a:xfrm flipH="1">
            <a:off x="3281190" y="1612667"/>
            <a:ext cx="1795749" cy="152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95DE56-EB56-FC14-7B63-9012A354A2F2}"/>
              </a:ext>
            </a:extLst>
          </p:cNvPr>
          <p:cNvCxnSpPr/>
          <p:nvPr/>
        </p:nvCxnSpPr>
        <p:spPr>
          <a:xfrm flipH="1">
            <a:off x="5365214" y="2374401"/>
            <a:ext cx="605928" cy="75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52408-47AE-14BA-4B71-538C1EF3F935}"/>
              </a:ext>
            </a:extLst>
          </p:cNvPr>
          <p:cNvCxnSpPr>
            <a:endCxn id="6" idx="0"/>
          </p:cNvCxnSpPr>
          <p:nvPr/>
        </p:nvCxnSpPr>
        <p:spPr>
          <a:xfrm>
            <a:off x="7127913" y="2374401"/>
            <a:ext cx="593074" cy="75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CCAA4B-B028-447C-C595-CF9E65DA89C3}"/>
              </a:ext>
            </a:extLst>
          </p:cNvPr>
          <p:cNvCxnSpPr/>
          <p:nvPr/>
        </p:nvCxnSpPr>
        <p:spPr>
          <a:xfrm>
            <a:off x="7489633" y="1861851"/>
            <a:ext cx="2623851" cy="117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91B84-9F64-3557-564B-D2CA770C9AD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78506" y="3892627"/>
            <a:ext cx="361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71705A-5C58-69F2-1BED-9334141ED94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152920" y="3892627"/>
            <a:ext cx="361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4C192E-ACCC-521F-C260-3AA5AA18656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927334" y="3892627"/>
            <a:ext cx="361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85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1142E-D1F7-E2CB-753D-071EE8AF81B3}"/>
              </a:ext>
            </a:extLst>
          </p:cNvPr>
          <p:cNvSpPr/>
          <p:nvPr/>
        </p:nvSpPr>
        <p:spPr>
          <a:xfrm>
            <a:off x="517793" y="1086839"/>
            <a:ext cx="6455884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C9370-317E-16A2-11AD-875AA8EB3543}"/>
              </a:ext>
            </a:extLst>
          </p:cNvPr>
          <p:cNvSpPr txBox="1"/>
          <p:nvPr/>
        </p:nvSpPr>
        <p:spPr>
          <a:xfrm>
            <a:off x="517793" y="473725"/>
            <a:ext cx="120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Homepage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835832-EB68-0FBA-ED4A-B3C784D3BDA4}"/>
              </a:ext>
            </a:extLst>
          </p:cNvPr>
          <p:cNvSpPr/>
          <p:nvPr/>
        </p:nvSpPr>
        <p:spPr>
          <a:xfrm>
            <a:off x="7855026" y="1068636"/>
            <a:ext cx="3227943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59F1-BDC4-DFEC-7B4F-D023EA1BAEF6}"/>
              </a:ext>
            </a:extLst>
          </p:cNvPr>
          <p:cNvSpPr/>
          <p:nvPr/>
        </p:nvSpPr>
        <p:spPr>
          <a:xfrm>
            <a:off x="1641512" y="2115105"/>
            <a:ext cx="99151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Grooming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FC595-87CF-5F0A-A6F8-242C7CBBBF04}"/>
              </a:ext>
            </a:extLst>
          </p:cNvPr>
          <p:cNvSpPr/>
          <p:nvPr/>
        </p:nvSpPr>
        <p:spPr>
          <a:xfrm>
            <a:off x="2633030" y="2115105"/>
            <a:ext cx="123388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 to Store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CBB58-692D-13F8-841E-D9F8F17B148A}"/>
              </a:ext>
            </a:extLst>
          </p:cNvPr>
          <p:cNvSpPr/>
          <p:nvPr/>
        </p:nvSpPr>
        <p:spPr>
          <a:xfrm>
            <a:off x="3866919" y="2115105"/>
            <a:ext cx="1145755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Contact 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C6BEB-6DD2-5E00-3DAC-C3C1D032FEAF}"/>
              </a:ext>
            </a:extLst>
          </p:cNvPr>
          <p:cNvSpPr/>
          <p:nvPr/>
        </p:nvSpPr>
        <p:spPr>
          <a:xfrm>
            <a:off x="5012675" y="2115105"/>
            <a:ext cx="1233890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Selecting</a:t>
            </a:r>
            <a:r>
              <a:rPr lang="en-US" dirty="0"/>
              <a:t> </a:t>
            </a:r>
            <a:r>
              <a:rPr lang="en-US" sz="1200" dirty="0"/>
              <a:t>a</a:t>
            </a:r>
            <a:r>
              <a:rPr lang="en-US" dirty="0"/>
              <a:t> </a:t>
            </a:r>
            <a:r>
              <a:rPr lang="en-US" sz="1200" dirty="0"/>
              <a:t>Pet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4073B9-638C-EF9A-B752-DF3AF19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55" y="1296265"/>
            <a:ext cx="623134" cy="602363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9BFE77-1A9C-AD52-C8DD-C9FC6A43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5614" y="1246046"/>
            <a:ext cx="363518" cy="35140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BDE7F-5081-7ADA-AF02-B469DCB7618E}"/>
              </a:ext>
            </a:extLst>
          </p:cNvPr>
          <p:cNvSpPr/>
          <p:nvPr/>
        </p:nvSpPr>
        <p:spPr>
          <a:xfrm>
            <a:off x="1553378" y="1276279"/>
            <a:ext cx="4693187" cy="6023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3AC372-9F80-3975-C8A0-E3A7292B033A}"/>
              </a:ext>
            </a:extLst>
          </p:cNvPr>
          <p:cNvSpPr/>
          <p:nvPr/>
        </p:nvSpPr>
        <p:spPr>
          <a:xfrm>
            <a:off x="8430857" y="1246046"/>
            <a:ext cx="2368628" cy="351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0EA4-CC25-F070-D4C0-70A657192F00}"/>
              </a:ext>
            </a:extLst>
          </p:cNvPr>
          <p:cNvSpPr txBox="1"/>
          <p:nvPr/>
        </p:nvSpPr>
        <p:spPr>
          <a:xfrm>
            <a:off x="956740" y="562757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Service</a:t>
            </a:r>
          </a:p>
          <a:p>
            <a:r>
              <a:rPr lang="en-US" sz="1000" dirty="0"/>
              <a:t>Grooming</a:t>
            </a:r>
          </a:p>
          <a:p>
            <a:r>
              <a:rPr lang="en-US" sz="1000" dirty="0"/>
              <a:t>Adoption</a:t>
            </a:r>
          </a:p>
          <a:p>
            <a:r>
              <a:rPr lang="en-US" sz="1000" dirty="0"/>
              <a:t>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94C09-9FF6-7F6E-0F83-2EEA3076329D}"/>
              </a:ext>
            </a:extLst>
          </p:cNvPr>
          <p:cNvSpPr txBox="1"/>
          <p:nvPr/>
        </p:nvSpPr>
        <p:spPr>
          <a:xfrm>
            <a:off x="1749554" y="5655304"/>
            <a:ext cx="595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Contact</a:t>
            </a:r>
          </a:p>
          <a:p>
            <a:r>
              <a:rPr lang="en-US" sz="1000" dirty="0"/>
              <a:t>Home</a:t>
            </a:r>
          </a:p>
          <a:p>
            <a:r>
              <a:rPr lang="en-US" sz="1000" dirty="0"/>
              <a:t>Peta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267E4-633A-148F-7EFE-B7010CD71DF2}"/>
              </a:ext>
            </a:extLst>
          </p:cNvPr>
          <p:cNvSpPr/>
          <p:nvPr/>
        </p:nvSpPr>
        <p:spPr>
          <a:xfrm>
            <a:off x="4621000" y="5789364"/>
            <a:ext cx="937833" cy="2313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0EBF7-56B3-E8FB-BD74-FE169B6C6605}"/>
              </a:ext>
            </a:extLst>
          </p:cNvPr>
          <p:cNvSpPr txBox="1"/>
          <p:nvPr/>
        </p:nvSpPr>
        <p:spPr>
          <a:xfrm>
            <a:off x="5550594" y="5773348"/>
            <a:ext cx="801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Subscribe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05AFE-8D21-F227-9D9B-3E039EDBD571}"/>
              </a:ext>
            </a:extLst>
          </p:cNvPr>
          <p:cNvSpPr txBox="1"/>
          <p:nvPr/>
        </p:nvSpPr>
        <p:spPr>
          <a:xfrm>
            <a:off x="10320644" y="5872151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 err="1">
                <a:solidFill>
                  <a:srgbClr val="002060"/>
                </a:solidFill>
              </a:rPr>
              <a:t>Opt</a:t>
            </a:r>
            <a:r>
              <a:rPr lang="en-US" sz="1100" b="1" u="sng" dirty="0">
                <a:solidFill>
                  <a:srgbClr val="002060"/>
                </a:solidFill>
              </a:rPr>
              <a:t> 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1ECCDB-472D-6D5C-D697-1D04D747C868}"/>
              </a:ext>
            </a:extLst>
          </p:cNvPr>
          <p:cNvSpPr/>
          <p:nvPr/>
        </p:nvSpPr>
        <p:spPr>
          <a:xfrm>
            <a:off x="7965614" y="1988812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grooming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8CE4-214F-0EF9-BD49-A53DC80A7F36}"/>
              </a:ext>
            </a:extLst>
          </p:cNvPr>
          <p:cNvSpPr/>
          <p:nvPr/>
        </p:nvSpPr>
        <p:spPr>
          <a:xfrm>
            <a:off x="7965614" y="2156167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2BA3C-A18D-4BD2-2694-DFEED90608EC}"/>
              </a:ext>
            </a:extLst>
          </p:cNvPr>
          <p:cNvSpPr/>
          <p:nvPr/>
        </p:nvSpPr>
        <p:spPr>
          <a:xfrm>
            <a:off x="7965614" y="2330068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Contact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CE902-6ACD-B24A-8542-017C2131FA70}"/>
              </a:ext>
            </a:extLst>
          </p:cNvPr>
          <p:cNvSpPr/>
          <p:nvPr/>
        </p:nvSpPr>
        <p:spPr>
          <a:xfrm>
            <a:off x="7965614" y="2503969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Adopt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DF20-CCC5-D3D2-3E92-81249617346A}"/>
              </a:ext>
            </a:extLst>
          </p:cNvPr>
          <p:cNvSpPr txBox="1"/>
          <p:nvPr/>
        </p:nvSpPr>
        <p:spPr>
          <a:xfrm>
            <a:off x="9045617" y="5879845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 Dog’s Life </a:t>
            </a:r>
            <a:r>
              <a:rPr lang="en-US" sz="1000" dirty="0" err="1"/>
              <a:t>Newletter</a:t>
            </a:r>
            <a:r>
              <a:rPr lang="en-US" sz="1000" dirty="0"/>
              <a:t>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FA6C60-16AD-D0EF-949A-874357701176}"/>
              </a:ext>
            </a:extLst>
          </p:cNvPr>
          <p:cNvSpPr/>
          <p:nvPr/>
        </p:nvSpPr>
        <p:spPr>
          <a:xfrm>
            <a:off x="517791" y="2115105"/>
            <a:ext cx="1123719" cy="2314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22E54-EB47-B63F-46FB-703CAFC1055A}"/>
              </a:ext>
            </a:extLst>
          </p:cNvPr>
          <p:cNvSpPr/>
          <p:nvPr/>
        </p:nvSpPr>
        <p:spPr>
          <a:xfrm>
            <a:off x="7965614" y="1843756"/>
            <a:ext cx="693644" cy="137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1EDA0D-577E-608C-5B60-17DDEB9E6148}"/>
              </a:ext>
            </a:extLst>
          </p:cNvPr>
          <p:cNvSpPr txBox="1"/>
          <p:nvPr/>
        </p:nvSpPr>
        <p:spPr>
          <a:xfrm>
            <a:off x="4704924" y="5557568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Newsletter</a:t>
            </a:r>
          </a:p>
        </p:txBody>
      </p:sp>
      <p:pic>
        <p:nvPicPr>
          <p:cNvPr id="37" name="Picture 36" descr="A dog with its eyes closed&#10;&#10;Description automatically generated">
            <a:extLst>
              <a:ext uri="{FF2B5EF4-FFF2-40B4-BE49-F238E27FC236}">
                <a16:creationId xmlns:a16="http://schemas.microsoft.com/office/drawing/2014/main" id="{6D4B1CCE-583D-C82A-DBAB-DBA8DC5B0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4142" y="2749622"/>
            <a:ext cx="1426355" cy="868885"/>
          </a:xfrm>
          <a:prstGeom prst="rect">
            <a:avLst/>
          </a:prstGeom>
        </p:spPr>
      </p:pic>
      <p:pic>
        <p:nvPicPr>
          <p:cNvPr id="40" name="Picture 39" descr="A person petting a dog&#10;&#10;Description automatically generated">
            <a:extLst>
              <a:ext uri="{FF2B5EF4-FFF2-40B4-BE49-F238E27FC236}">
                <a16:creationId xmlns:a16="http://schemas.microsoft.com/office/drawing/2014/main" id="{07D54AD4-F19D-1F10-76DE-730A80C0E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4142" y="4055044"/>
            <a:ext cx="1426606" cy="86888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7DA3C6-04B8-BE95-4124-72254A953C7B}"/>
              </a:ext>
            </a:extLst>
          </p:cNvPr>
          <p:cNvSpPr txBox="1"/>
          <p:nvPr/>
        </p:nvSpPr>
        <p:spPr>
          <a:xfrm>
            <a:off x="2864301" y="2749622"/>
            <a:ext cx="1863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Top Ten Dog Tips</a:t>
            </a:r>
          </a:p>
          <a:p>
            <a:r>
              <a:rPr lang="en-US" sz="1200" dirty="0"/>
              <a:t>Today we are focusing on…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993AC0-0CFA-2D0D-3729-6E9830846908}"/>
              </a:ext>
            </a:extLst>
          </p:cNvPr>
          <p:cNvSpPr txBox="1"/>
          <p:nvPr/>
        </p:nvSpPr>
        <p:spPr>
          <a:xfrm>
            <a:off x="2385559" y="5496349"/>
            <a:ext cx="764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b="1" dirty="0">
                <a:solidFill>
                  <a:schemeClr val="bg1"/>
                </a:solidFill>
              </a:rPr>
              <a:t>About ADL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Careers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109556-513B-8977-054E-A062A3DB760A}"/>
              </a:ext>
            </a:extLst>
          </p:cNvPr>
          <p:cNvSpPr txBox="1"/>
          <p:nvPr/>
        </p:nvSpPr>
        <p:spPr>
          <a:xfrm>
            <a:off x="2848188" y="3599765"/>
            <a:ext cx="175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Grooming Trends</a:t>
            </a:r>
          </a:p>
          <a:p>
            <a:r>
              <a:rPr lang="en-US" sz="1200" dirty="0"/>
              <a:t>Pet grooming has come…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D5F013-CFF1-5950-5CFB-F40BA52FBAA6}"/>
              </a:ext>
            </a:extLst>
          </p:cNvPr>
          <p:cNvSpPr txBox="1"/>
          <p:nvPr/>
        </p:nvSpPr>
        <p:spPr>
          <a:xfrm>
            <a:off x="8088308" y="3455751"/>
            <a:ext cx="1255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Call Us: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480.123.4567</a:t>
            </a:r>
          </a:p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799116-3454-F637-6327-518A447CA4FB}"/>
              </a:ext>
            </a:extLst>
          </p:cNvPr>
          <p:cNvSpPr/>
          <p:nvPr/>
        </p:nvSpPr>
        <p:spPr>
          <a:xfrm>
            <a:off x="7974077" y="4159916"/>
            <a:ext cx="284191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5B046-F16B-6D9C-BC54-A211AEBEE8B7}"/>
              </a:ext>
            </a:extLst>
          </p:cNvPr>
          <p:cNvSpPr txBox="1"/>
          <p:nvPr/>
        </p:nvSpPr>
        <p:spPr>
          <a:xfrm>
            <a:off x="8467395" y="4278797"/>
            <a:ext cx="214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Make an Appointment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Online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820150D-CDFF-0E47-9A40-786F156E1181}"/>
              </a:ext>
            </a:extLst>
          </p:cNvPr>
          <p:cNvSpPr/>
          <p:nvPr/>
        </p:nvSpPr>
        <p:spPr>
          <a:xfrm>
            <a:off x="8462437" y="4928478"/>
            <a:ext cx="2113687" cy="156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Book 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4F965C-8C03-0989-10BB-455768E25181}"/>
              </a:ext>
            </a:extLst>
          </p:cNvPr>
          <p:cNvSpPr txBox="1"/>
          <p:nvPr/>
        </p:nvSpPr>
        <p:spPr>
          <a:xfrm>
            <a:off x="8753317" y="5159806"/>
            <a:ext cx="150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Tuesday-Saturday</a:t>
            </a:r>
          </a:p>
          <a:p>
            <a:pPr algn="ctr"/>
            <a:r>
              <a:rPr lang="en-US" sz="1400" b="1" dirty="0"/>
              <a:t>8am-6pm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667F2-85D1-5444-7A34-100913929673}"/>
              </a:ext>
            </a:extLst>
          </p:cNvPr>
          <p:cNvSpPr txBox="1"/>
          <p:nvPr/>
        </p:nvSpPr>
        <p:spPr>
          <a:xfrm>
            <a:off x="3205073" y="565023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Website Information</a:t>
            </a:r>
          </a:p>
          <a:p>
            <a:r>
              <a:rPr lang="en-US" sz="1000" dirty="0"/>
              <a:t>Privacy 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321E4-74AB-0851-18B0-5B7C868DB2DD}"/>
              </a:ext>
            </a:extLst>
          </p:cNvPr>
          <p:cNvSpPr txBox="1"/>
          <p:nvPr/>
        </p:nvSpPr>
        <p:spPr>
          <a:xfrm>
            <a:off x="9577094" y="3452997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Text Us:</a:t>
            </a:r>
          </a:p>
          <a:p>
            <a:r>
              <a:rPr lang="en-US" sz="1400" dirty="0">
                <a:solidFill>
                  <a:schemeClr val="bg1"/>
                </a:solidFill>
              </a:rPr>
              <a:t>480.9876.543</a:t>
            </a:r>
          </a:p>
        </p:txBody>
      </p:sp>
      <p:pic>
        <p:nvPicPr>
          <p:cNvPr id="7" name="Picture 6" descr="A dog with its head on a ledge">
            <a:extLst>
              <a:ext uri="{FF2B5EF4-FFF2-40B4-BE49-F238E27FC236}">
                <a16:creationId xmlns:a16="http://schemas.microsoft.com/office/drawing/2014/main" id="{9A3947E7-92C8-36FF-5E88-F5B15DE42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81055" y="1852712"/>
            <a:ext cx="910358" cy="679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DBD8E2-439D-0B1A-9CC5-06FE14D1D4A5}"/>
              </a:ext>
            </a:extLst>
          </p:cNvPr>
          <p:cNvSpPr txBox="1"/>
          <p:nvPr/>
        </p:nvSpPr>
        <p:spPr>
          <a:xfrm>
            <a:off x="9314201" y="2590307"/>
            <a:ext cx="17203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chemeClr val="bg1"/>
                </a:solidFill>
              </a:rPr>
              <a:t>“They were so wonderful </a:t>
            </a:r>
          </a:p>
          <a:p>
            <a:r>
              <a:rPr lang="en-US" sz="1000" b="1" i="1" dirty="0">
                <a:solidFill>
                  <a:schemeClr val="bg1"/>
                </a:solidFill>
              </a:rPr>
              <a:t>with our Brutus!”</a:t>
            </a:r>
          </a:p>
          <a:p>
            <a:r>
              <a:rPr lang="en-US" dirty="0"/>
              <a:t>-- </a:t>
            </a:r>
            <a:r>
              <a:rPr lang="en-US" sz="900" dirty="0"/>
              <a:t>Sally Anne </a:t>
            </a:r>
            <a:r>
              <a:rPr lang="en-US" sz="900" dirty="0" err="1"/>
              <a:t>Cavenaugh</a:t>
            </a:r>
            <a:r>
              <a:rPr lang="en-US" sz="900" dirty="0"/>
              <a:t>, Mesa</a:t>
            </a:r>
          </a:p>
        </p:txBody>
      </p:sp>
      <p:pic>
        <p:nvPicPr>
          <p:cNvPr id="15" name="Picture 14" descr="A dog wearing a pink shower cap&#10;&#10;Description automatically generated">
            <a:extLst>
              <a:ext uri="{FF2B5EF4-FFF2-40B4-BE49-F238E27FC236}">
                <a16:creationId xmlns:a16="http://schemas.microsoft.com/office/drawing/2014/main" id="{5DB80F04-3CF2-C6A3-DD4E-62A2276744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04097" y="2834168"/>
            <a:ext cx="1042468" cy="12762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421D95E-FAC6-D217-ADDD-5FFC5EF9067F}"/>
              </a:ext>
            </a:extLst>
          </p:cNvPr>
          <p:cNvSpPr txBox="1"/>
          <p:nvPr/>
        </p:nvSpPr>
        <p:spPr>
          <a:xfrm>
            <a:off x="2861178" y="4392736"/>
            <a:ext cx="25869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Dog food recipe of the week</a:t>
            </a:r>
          </a:p>
          <a:p>
            <a:r>
              <a:rPr lang="en-US" sz="1200" dirty="0"/>
              <a:t>Resident pet chef Sidney Applebaum</a:t>
            </a:r>
          </a:p>
          <a:p>
            <a:r>
              <a:rPr lang="en-US" sz="1200" dirty="0"/>
              <a:t>Takes us into his pet approved cuisine</a:t>
            </a:r>
          </a:p>
        </p:txBody>
      </p:sp>
    </p:spTree>
    <p:extLst>
      <p:ext uri="{BB962C8B-B14F-4D97-AF65-F5344CB8AC3E}">
        <p14:creationId xmlns:p14="http://schemas.microsoft.com/office/powerpoint/2010/main" val="310997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1142E-D1F7-E2CB-753D-071EE8AF81B3}"/>
              </a:ext>
            </a:extLst>
          </p:cNvPr>
          <p:cNvSpPr/>
          <p:nvPr/>
        </p:nvSpPr>
        <p:spPr>
          <a:xfrm>
            <a:off x="517793" y="1086839"/>
            <a:ext cx="6455884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C9370-317E-16A2-11AD-875AA8EB3543}"/>
              </a:ext>
            </a:extLst>
          </p:cNvPr>
          <p:cNvSpPr txBox="1"/>
          <p:nvPr/>
        </p:nvSpPr>
        <p:spPr>
          <a:xfrm>
            <a:off x="517793" y="47372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Grooming Services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835832-EB68-0FBA-ED4A-B3C784D3BDA4}"/>
              </a:ext>
            </a:extLst>
          </p:cNvPr>
          <p:cNvSpPr/>
          <p:nvPr/>
        </p:nvSpPr>
        <p:spPr>
          <a:xfrm>
            <a:off x="7855026" y="1068636"/>
            <a:ext cx="3227943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59F1-BDC4-DFEC-7B4F-D023EA1BAEF6}"/>
              </a:ext>
            </a:extLst>
          </p:cNvPr>
          <p:cNvSpPr/>
          <p:nvPr/>
        </p:nvSpPr>
        <p:spPr>
          <a:xfrm>
            <a:off x="1641512" y="2115105"/>
            <a:ext cx="991518" cy="2313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Grooming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FC595-87CF-5F0A-A6F8-242C7CBBBF04}"/>
              </a:ext>
            </a:extLst>
          </p:cNvPr>
          <p:cNvSpPr/>
          <p:nvPr/>
        </p:nvSpPr>
        <p:spPr>
          <a:xfrm>
            <a:off x="2633030" y="2115105"/>
            <a:ext cx="123388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 to Store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CBB58-692D-13F8-841E-D9F8F17B148A}"/>
              </a:ext>
            </a:extLst>
          </p:cNvPr>
          <p:cNvSpPr/>
          <p:nvPr/>
        </p:nvSpPr>
        <p:spPr>
          <a:xfrm>
            <a:off x="3866919" y="2115105"/>
            <a:ext cx="1145755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Contact 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C6BEB-6DD2-5E00-3DAC-C3C1D032FEAF}"/>
              </a:ext>
            </a:extLst>
          </p:cNvPr>
          <p:cNvSpPr/>
          <p:nvPr/>
        </p:nvSpPr>
        <p:spPr>
          <a:xfrm>
            <a:off x="5012675" y="2115105"/>
            <a:ext cx="1233890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Selecting</a:t>
            </a:r>
            <a:r>
              <a:rPr lang="en-US" dirty="0"/>
              <a:t> </a:t>
            </a:r>
            <a:r>
              <a:rPr lang="en-US" sz="1200" dirty="0"/>
              <a:t>a</a:t>
            </a:r>
            <a:r>
              <a:rPr lang="en-US" dirty="0"/>
              <a:t> </a:t>
            </a:r>
            <a:r>
              <a:rPr lang="en-US" sz="1200" dirty="0"/>
              <a:t>Pet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4073B9-638C-EF9A-B752-DF3AF19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55" y="1296265"/>
            <a:ext cx="623134" cy="602363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9BFE77-1A9C-AD52-C8DD-C9FC6A43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5614" y="1246046"/>
            <a:ext cx="363518" cy="35140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BDE7F-5081-7ADA-AF02-B469DCB7618E}"/>
              </a:ext>
            </a:extLst>
          </p:cNvPr>
          <p:cNvSpPr/>
          <p:nvPr/>
        </p:nvSpPr>
        <p:spPr>
          <a:xfrm>
            <a:off x="1553378" y="1276279"/>
            <a:ext cx="4693187" cy="6023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3AC372-9F80-3975-C8A0-E3A7292B033A}"/>
              </a:ext>
            </a:extLst>
          </p:cNvPr>
          <p:cNvSpPr/>
          <p:nvPr/>
        </p:nvSpPr>
        <p:spPr>
          <a:xfrm>
            <a:off x="8430857" y="1246046"/>
            <a:ext cx="2368628" cy="351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0EA4-CC25-F070-D4C0-70A657192F00}"/>
              </a:ext>
            </a:extLst>
          </p:cNvPr>
          <p:cNvSpPr txBox="1"/>
          <p:nvPr/>
        </p:nvSpPr>
        <p:spPr>
          <a:xfrm>
            <a:off x="956740" y="562757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Service</a:t>
            </a:r>
          </a:p>
          <a:p>
            <a:r>
              <a:rPr lang="en-US" sz="1000" dirty="0"/>
              <a:t>Grooming</a:t>
            </a:r>
          </a:p>
          <a:p>
            <a:r>
              <a:rPr lang="en-US" sz="1000" dirty="0"/>
              <a:t>Adoption</a:t>
            </a:r>
          </a:p>
          <a:p>
            <a:r>
              <a:rPr lang="en-US" sz="1000" dirty="0"/>
              <a:t>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94C09-9FF6-7F6E-0F83-2EEA3076329D}"/>
              </a:ext>
            </a:extLst>
          </p:cNvPr>
          <p:cNvSpPr txBox="1"/>
          <p:nvPr/>
        </p:nvSpPr>
        <p:spPr>
          <a:xfrm>
            <a:off x="1749554" y="5655304"/>
            <a:ext cx="595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Contact</a:t>
            </a:r>
          </a:p>
          <a:p>
            <a:r>
              <a:rPr lang="en-US" sz="1000" dirty="0"/>
              <a:t>Home</a:t>
            </a:r>
          </a:p>
          <a:p>
            <a:r>
              <a:rPr lang="en-US" sz="1000" dirty="0"/>
              <a:t>Peta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267E4-633A-148F-7EFE-B7010CD71DF2}"/>
              </a:ext>
            </a:extLst>
          </p:cNvPr>
          <p:cNvSpPr/>
          <p:nvPr/>
        </p:nvSpPr>
        <p:spPr>
          <a:xfrm>
            <a:off x="4621000" y="5789364"/>
            <a:ext cx="937833" cy="2313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0EBF7-56B3-E8FB-BD74-FE169B6C6605}"/>
              </a:ext>
            </a:extLst>
          </p:cNvPr>
          <p:cNvSpPr txBox="1"/>
          <p:nvPr/>
        </p:nvSpPr>
        <p:spPr>
          <a:xfrm>
            <a:off x="5550594" y="5773348"/>
            <a:ext cx="801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Subscribe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05AFE-8D21-F227-9D9B-3E039EDBD571}"/>
              </a:ext>
            </a:extLst>
          </p:cNvPr>
          <p:cNvSpPr txBox="1"/>
          <p:nvPr/>
        </p:nvSpPr>
        <p:spPr>
          <a:xfrm>
            <a:off x="10320644" y="5872151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 err="1">
                <a:solidFill>
                  <a:srgbClr val="002060"/>
                </a:solidFill>
              </a:rPr>
              <a:t>Opt</a:t>
            </a:r>
            <a:r>
              <a:rPr lang="en-US" sz="1100" b="1" u="sng" dirty="0">
                <a:solidFill>
                  <a:srgbClr val="002060"/>
                </a:solidFill>
              </a:rPr>
              <a:t> 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1ECCDB-472D-6D5C-D697-1D04D747C868}"/>
              </a:ext>
            </a:extLst>
          </p:cNvPr>
          <p:cNvSpPr/>
          <p:nvPr/>
        </p:nvSpPr>
        <p:spPr>
          <a:xfrm>
            <a:off x="7965614" y="1988812"/>
            <a:ext cx="693644" cy="137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grooming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8CE4-214F-0EF9-BD49-A53DC80A7F36}"/>
              </a:ext>
            </a:extLst>
          </p:cNvPr>
          <p:cNvSpPr/>
          <p:nvPr/>
        </p:nvSpPr>
        <p:spPr>
          <a:xfrm>
            <a:off x="7965614" y="2156167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2BA3C-A18D-4BD2-2694-DFEED90608EC}"/>
              </a:ext>
            </a:extLst>
          </p:cNvPr>
          <p:cNvSpPr/>
          <p:nvPr/>
        </p:nvSpPr>
        <p:spPr>
          <a:xfrm>
            <a:off x="7965614" y="2330068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Contact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CE902-6ACD-B24A-8542-017C2131FA70}"/>
              </a:ext>
            </a:extLst>
          </p:cNvPr>
          <p:cNvSpPr/>
          <p:nvPr/>
        </p:nvSpPr>
        <p:spPr>
          <a:xfrm>
            <a:off x="7965614" y="2503969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Adopt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DF20-CCC5-D3D2-3E92-81249617346A}"/>
              </a:ext>
            </a:extLst>
          </p:cNvPr>
          <p:cNvSpPr txBox="1"/>
          <p:nvPr/>
        </p:nvSpPr>
        <p:spPr>
          <a:xfrm>
            <a:off x="9045617" y="5879845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 Dog’s Life </a:t>
            </a:r>
            <a:r>
              <a:rPr lang="en-US" sz="1000" dirty="0" err="1"/>
              <a:t>Newletter</a:t>
            </a:r>
            <a:r>
              <a:rPr lang="en-US" sz="1000" dirty="0"/>
              <a:t>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FA6C60-16AD-D0EF-949A-874357701176}"/>
              </a:ext>
            </a:extLst>
          </p:cNvPr>
          <p:cNvSpPr/>
          <p:nvPr/>
        </p:nvSpPr>
        <p:spPr>
          <a:xfrm>
            <a:off x="517791" y="2115105"/>
            <a:ext cx="1123719" cy="2314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22E54-EB47-B63F-46FB-703CAFC1055A}"/>
              </a:ext>
            </a:extLst>
          </p:cNvPr>
          <p:cNvSpPr/>
          <p:nvPr/>
        </p:nvSpPr>
        <p:spPr>
          <a:xfrm>
            <a:off x="7965614" y="1843756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1EDA0D-577E-608C-5B60-17DDEB9E6148}"/>
              </a:ext>
            </a:extLst>
          </p:cNvPr>
          <p:cNvSpPr txBox="1"/>
          <p:nvPr/>
        </p:nvSpPr>
        <p:spPr>
          <a:xfrm>
            <a:off x="4704924" y="5557568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Newsletter</a:t>
            </a:r>
          </a:p>
        </p:txBody>
      </p:sp>
      <p:pic>
        <p:nvPicPr>
          <p:cNvPr id="40" name="Picture 39" descr="A person petting a dog&#10;&#10;Description automatically generated">
            <a:extLst>
              <a:ext uri="{FF2B5EF4-FFF2-40B4-BE49-F238E27FC236}">
                <a16:creationId xmlns:a16="http://schemas.microsoft.com/office/drawing/2014/main" id="{07D54AD4-F19D-1F10-76DE-730A80C0E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953" y="2749621"/>
            <a:ext cx="1424394" cy="86888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2993AC0-0CFA-2D0D-3729-6E9830846908}"/>
              </a:ext>
            </a:extLst>
          </p:cNvPr>
          <p:cNvSpPr txBox="1"/>
          <p:nvPr/>
        </p:nvSpPr>
        <p:spPr>
          <a:xfrm>
            <a:off x="2385559" y="5496349"/>
            <a:ext cx="764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b="1" dirty="0">
                <a:solidFill>
                  <a:schemeClr val="bg1"/>
                </a:solidFill>
              </a:rPr>
              <a:t>About ADL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Careers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109556-513B-8977-054E-A062A3DB760A}"/>
              </a:ext>
            </a:extLst>
          </p:cNvPr>
          <p:cNvSpPr txBox="1"/>
          <p:nvPr/>
        </p:nvSpPr>
        <p:spPr>
          <a:xfrm>
            <a:off x="2591625" y="2905780"/>
            <a:ext cx="1759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Grooming Trends</a:t>
            </a:r>
          </a:p>
          <a:p>
            <a:r>
              <a:rPr lang="en-US" sz="1200" dirty="0"/>
              <a:t>Pet grooming has come…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799116-3454-F637-6327-518A447CA4FB}"/>
              </a:ext>
            </a:extLst>
          </p:cNvPr>
          <p:cNvSpPr/>
          <p:nvPr/>
        </p:nvSpPr>
        <p:spPr>
          <a:xfrm>
            <a:off x="8027277" y="4067183"/>
            <a:ext cx="284191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5B046-F16B-6D9C-BC54-A211AEBEE8B7}"/>
              </a:ext>
            </a:extLst>
          </p:cNvPr>
          <p:cNvSpPr txBox="1"/>
          <p:nvPr/>
        </p:nvSpPr>
        <p:spPr>
          <a:xfrm>
            <a:off x="8430857" y="4220457"/>
            <a:ext cx="214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Make an Appointment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Online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820150D-CDFF-0E47-9A40-786F156E1181}"/>
              </a:ext>
            </a:extLst>
          </p:cNvPr>
          <p:cNvSpPr/>
          <p:nvPr/>
        </p:nvSpPr>
        <p:spPr>
          <a:xfrm>
            <a:off x="8467660" y="4958506"/>
            <a:ext cx="2113687" cy="156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Book 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4F965C-8C03-0989-10BB-455768E25181}"/>
              </a:ext>
            </a:extLst>
          </p:cNvPr>
          <p:cNvSpPr txBox="1"/>
          <p:nvPr/>
        </p:nvSpPr>
        <p:spPr>
          <a:xfrm>
            <a:off x="8753317" y="5214275"/>
            <a:ext cx="150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Tuesday-Saturday</a:t>
            </a:r>
          </a:p>
          <a:p>
            <a:pPr algn="ctr"/>
            <a:r>
              <a:rPr lang="en-US" sz="1400" b="1" dirty="0"/>
              <a:t>8am-6pm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667F2-85D1-5444-7A34-100913929673}"/>
              </a:ext>
            </a:extLst>
          </p:cNvPr>
          <p:cNvSpPr txBox="1"/>
          <p:nvPr/>
        </p:nvSpPr>
        <p:spPr>
          <a:xfrm>
            <a:off x="3205073" y="565023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Website Information</a:t>
            </a:r>
          </a:p>
          <a:p>
            <a:r>
              <a:rPr lang="en-US" sz="1000" dirty="0"/>
              <a:t>Privacy Policy</a:t>
            </a:r>
          </a:p>
        </p:txBody>
      </p:sp>
      <p:pic>
        <p:nvPicPr>
          <p:cNvPr id="6" name="Picture 5" descr="The dog is playing and shaking in the water">
            <a:extLst>
              <a:ext uri="{FF2B5EF4-FFF2-40B4-BE49-F238E27FC236}">
                <a16:creationId xmlns:a16="http://schemas.microsoft.com/office/drawing/2014/main" id="{037D8FE6-4350-E9D7-4AD3-81BA375A8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40" y="3809926"/>
            <a:ext cx="1426607" cy="868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F3427-FD65-9317-85C8-40EC2ABDEFB7}"/>
              </a:ext>
            </a:extLst>
          </p:cNvPr>
          <p:cNvSpPr txBox="1"/>
          <p:nvPr/>
        </p:nvSpPr>
        <p:spPr>
          <a:xfrm>
            <a:off x="2591625" y="3831733"/>
            <a:ext cx="165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Our Products</a:t>
            </a:r>
          </a:p>
          <a:p>
            <a:r>
              <a:rPr lang="en-US" sz="1200" dirty="0"/>
              <a:t>We use nothing but the</a:t>
            </a:r>
          </a:p>
          <a:p>
            <a:r>
              <a:rPr lang="en-US" sz="1200" dirty="0"/>
              <a:t>Best groom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2F720-0128-0E10-D51C-3CACCAC69829}"/>
              </a:ext>
            </a:extLst>
          </p:cNvPr>
          <p:cNvSpPr txBox="1"/>
          <p:nvPr/>
        </p:nvSpPr>
        <p:spPr>
          <a:xfrm>
            <a:off x="4908763" y="4505150"/>
            <a:ext cx="16289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“I have never seen </a:t>
            </a:r>
          </a:p>
          <a:p>
            <a:r>
              <a:rPr lang="en-US" sz="1200" b="1" i="1" dirty="0"/>
              <a:t>Cujo look so good!”</a:t>
            </a:r>
          </a:p>
          <a:p>
            <a:r>
              <a:rPr lang="en-US" sz="900" dirty="0"/>
              <a:t>-- Austin </a:t>
            </a:r>
            <a:r>
              <a:rPr lang="en-US" sz="900" dirty="0" err="1"/>
              <a:t>Millbarge</a:t>
            </a:r>
            <a:r>
              <a:rPr lang="en-US" sz="900" dirty="0"/>
              <a:t>, </a:t>
            </a:r>
            <a:r>
              <a:rPr lang="en-US" sz="900" dirty="0" err="1"/>
              <a:t>Precott</a:t>
            </a:r>
            <a:r>
              <a:rPr lang="en-US" sz="900" dirty="0"/>
              <a:t>, AZ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6C9B1-04F8-4027-81BC-69B959F22334}"/>
              </a:ext>
            </a:extLst>
          </p:cNvPr>
          <p:cNvSpPr txBox="1"/>
          <p:nvPr/>
        </p:nvSpPr>
        <p:spPr>
          <a:xfrm>
            <a:off x="4480656" y="3675014"/>
            <a:ext cx="2408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“We had such a great time at ADL”</a:t>
            </a:r>
          </a:p>
          <a:p>
            <a:r>
              <a:rPr lang="en-US" dirty="0"/>
              <a:t>-- </a:t>
            </a:r>
            <a:r>
              <a:rPr lang="en-US" sz="900" dirty="0"/>
              <a:t>Emmett Fitz-Hume, Phoenix, AZ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9D667-BF0F-D5A3-06FD-DC7AF60D34CE}"/>
              </a:ext>
            </a:extLst>
          </p:cNvPr>
          <p:cNvSpPr txBox="1"/>
          <p:nvPr/>
        </p:nvSpPr>
        <p:spPr>
          <a:xfrm>
            <a:off x="4930540" y="2897734"/>
            <a:ext cx="1635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/>
              <a:t>“Simply the Best!”</a:t>
            </a:r>
          </a:p>
          <a:p>
            <a:r>
              <a:rPr lang="en-US" sz="900" dirty="0"/>
              <a:t>-- Penelope Pitstop, Tempe, AZ</a:t>
            </a:r>
          </a:p>
        </p:txBody>
      </p:sp>
      <p:pic>
        <p:nvPicPr>
          <p:cNvPr id="20" name="Picture 19" descr="A person petting a dog&#10;&#10;Description automatically generated">
            <a:extLst>
              <a:ext uri="{FF2B5EF4-FFF2-40B4-BE49-F238E27FC236}">
                <a16:creationId xmlns:a16="http://schemas.microsoft.com/office/drawing/2014/main" id="{71C2E756-6CC1-D99C-362C-D87AA8531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38705" y="1840894"/>
            <a:ext cx="935608" cy="570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1D884C-5F07-35F7-DB09-9B0DDB01AC95}"/>
              </a:ext>
            </a:extLst>
          </p:cNvPr>
          <p:cNvSpPr txBox="1"/>
          <p:nvPr/>
        </p:nvSpPr>
        <p:spPr>
          <a:xfrm>
            <a:off x="8923021" y="2510786"/>
            <a:ext cx="2159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We provide full-service groom in a clean and friendly environment and</a:t>
            </a:r>
          </a:p>
          <a:p>
            <a:r>
              <a:rPr lang="en-US" sz="1000" b="1" dirty="0"/>
              <a:t>You will never blah blah in the end and that is all there is to say.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177EA-B6BD-06A8-8645-8EA45BE696A6}"/>
              </a:ext>
            </a:extLst>
          </p:cNvPr>
          <p:cNvSpPr txBox="1"/>
          <p:nvPr/>
        </p:nvSpPr>
        <p:spPr>
          <a:xfrm>
            <a:off x="922322" y="5036807"/>
            <a:ext cx="176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Prices and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8D015A-9DA8-1570-7A60-BCFE085646DC}"/>
              </a:ext>
            </a:extLst>
          </p:cNvPr>
          <p:cNvSpPr txBox="1"/>
          <p:nvPr/>
        </p:nvSpPr>
        <p:spPr>
          <a:xfrm>
            <a:off x="8027277" y="3383125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Prices &amp; Services</a:t>
            </a:r>
          </a:p>
        </p:txBody>
      </p:sp>
    </p:spTree>
    <p:extLst>
      <p:ext uri="{BB962C8B-B14F-4D97-AF65-F5344CB8AC3E}">
        <p14:creationId xmlns:p14="http://schemas.microsoft.com/office/powerpoint/2010/main" val="328571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1142E-D1F7-E2CB-753D-071EE8AF81B3}"/>
              </a:ext>
            </a:extLst>
          </p:cNvPr>
          <p:cNvSpPr/>
          <p:nvPr/>
        </p:nvSpPr>
        <p:spPr>
          <a:xfrm>
            <a:off x="517793" y="1086839"/>
            <a:ext cx="6455884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C9370-317E-16A2-11AD-875AA8EB3543}"/>
              </a:ext>
            </a:extLst>
          </p:cNvPr>
          <p:cNvSpPr txBox="1"/>
          <p:nvPr/>
        </p:nvSpPr>
        <p:spPr>
          <a:xfrm>
            <a:off x="517793" y="47372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835832-EB68-0FBA-ED4A-B3C784D3BDA4}"/>
              </a:ext>
            </a:extLst>
          </p:cNvPr>
          <p:cNvSpPr/>
          <p:nvPr/>
        </p:nvSpPr>
        <p:spPr>
          <a:xfrm>
            <a:off x="7856296" y="1064804"/>
            <a:ext cx="3227943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59F1-BDC4-DFEC-7B4F-D023EA1BAEF6}"/>
              </a:ext>
            </a:extLst>
          </p:cNvPr>
          <p:cNvSpPr/>
          <p:nvPr/>
        </p:nvSpPr>
        <p:spPr>
          <a:xfrm>
            <a:off x="1641512" y="2115105"/>
            <a:ext cx="99151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Grooming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FC595-87CF-5F0A-A6F8-242C7CBBBF04}"/>
              </a:ext>
            </a:extLst>
          </p:cNvPr>
          <p:cNvSpPr/>
          <p:nvPr/>
        </p:nvSpPr>
        <p:spPr>
          <a:xfrm>
            <a:off x="2633030" y="2115105"/>
            <a:ext cx="1233888" cy="2313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 to Store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CBB58-692D-13F8-841E-D9F8F17B148A}"/>
              </a:ext>
            </a:extLst>
          </p:cNvPr>
          <p:cNvSpPr/>
          <p:nvPr/>
        </p:nvSpPr>
        <p:spPr>
          <a:xfrm>
            <a:off x="3866919" y="2115105"/>
            <a:ext cx="1145755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Contact 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C6BEB-6DD2-5E00-3DAC-C3C1D032FEAF}"/>
              </a:ext>
            </a:extLst>
          </p:cNvPr>
          <p:cNvSpPr/>
          <p:nvPr/>
        </p:nvSpPr>
        <p:spPr>
          <a:xfrm>
            <a:off x="5012675" y="2115105"/>
            <a:ext cx="1233890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Selecting</a:t>
            </a:r>
            <a:r>
              <a:rPr lang="en-US" dirty="0"/>
              <a:t> </a:t>
            </a:r>
            <a:r>
              <a:rPr lang="en-US" sz="1200" dirty="0"/>
              <a:t>a</a:t>
            </a:r>
            <a:r>
              <a:rPr lang="en-US" dirty="0"/>
              <a:t> </a:t>
            </a:r>
            <a:r>
              <a:rPr lang="en-US" sz="1200" dirty="0"/>
              <a:t>Pet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4073B9-638C-EF9A-B752-DF3AF19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55" y="1296265"/>
            <a:ext cx="623134" cy="602363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9BFE77-1A9C-AD52-C8DD-C9FC6A43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5614" y="1246046"/>
            <a:ext cx="363518" cy="35140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BDE7F-5081-7ADA-AF02-B469DCB7618E}"/>
              </a:ext>
            </a:extLst>
          </p:cNvPr>
          <p:cNvSpPr/>
          <p:nvPr/>
        </p:nvSpPr>
        <p:spPr>
          <a:xfrm>
            <a:off x="1553378" y="1276279"/>
            <a:ext cx="4693187" cy="6023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3AC372-9F80-3975-C8A0-E3A7292B033A}"/>
              </a:ext>
            </a:extLst>
          </p:cNvPr>
          <p:cNvSpPr/>
          <p:nvPr/>
        </p:nvSpPr>
        <p:spPr>
          <a:xfrm>
            <a:off x="8430857" y="1246046"/>
            <a:ext cx="2368628" cy="351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0EA4-CC25-F070-D4C0-70A657192F00}"/>
              </a:ext>
            </a:extLst>
          </p:cNvPr>
          <p:cNvSpPr txBox="1"/>
          <p:nvPr/>
        </p:nvSpPr>
        <p:spPr>
          <a:xfrm>
            <a:off x="956740" y="562757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Service</a:t>
            </a:r>
          </a:p>
          <a:p>
            <a:r>
              <a:rPr lang="en-US" sz="1000" dirty="0"/>
              <a:t>Grooming</a:t>
            </a:r>
          </a:p>
          <a:p>
            <a:r>
              <a:rPr lang="en-US" sz="1000" dirty="0"/>
              <a:t>Adoption</a:t>
            </a:r>
          </a:p>
          <a:p>
            <a:r>
              <a:rPr lang="en-US" sz="1000" dirty="0"/>
              <a:t>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94C09-9FF6-7F6E-0F83-2EEA3076329D}"/>
              </a:ext>
            </a:extLst>
          </p:cNvPr>
          <p:cNvSpPr txBox="1"/>
          <p:nvPr/>
        </p:nvSpPr>
        <p:spPr>
          <a:xfrm>
            <a:off x="1749554" y="5655304"/>
            <a:ext cx="595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Contact</a:t>
            </a:r>
          </a:p>
          <a:p>
            <a:r>
              <a:rPr lang="en-US" sz="1000" dirty="0"/>
              <a:t>Home</a:t>
            </a:r>
          </a:p>
          <a:p>
            <a:r>
              <a:rPr lang="en-US" sz="1000" dirty="0"/>
              <a:t>Peta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267E4-633A-148F-7EFE-B7010CD71DF2}"/>
              </a:ext>
            </a:extLst>
          </p:cNvPr>
          <p:cNvSpPr/>
          <p:nvPr/>
        </p:nvSpPr>
        <p:spPr>
          <a:xfrm>
            <a:off x="4621000" y="5789364"/>
            <a:ext cx="937833" cy="2313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0EBF7-56B3-E8FB-BD74-FE169B6C6605}"/>
              </a:ext>
            </a:extLst>
          </p:cNvPr>
          <p:cNvSpPr txBox="1"/>
          <p:nvPr/>
        </p:nvSpPr>
        <p:spPr>
          <a:xfrm>
            <a:off x="5550594" y="5773348"/>
            <a:ext cx="801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Subscribe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05AFE-8D21-F227-9D9B-3E039EDBD571}"/>
              </a:ext>
            </a:extLst>
          </p:cNvPr>
          <p:cNvSpPr txBox="1"/>
          <p:nvPr/>
        </p:nvSpPr>
        <p:spPr>
          <a:xfrm>
            <a:off x="10320644" y="5872151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 err="1">
                <a:solidFill>
                  <a:srgbClr val="002060"/>
                </a:solidFill>
              </a:rPr>
              <a:t>Opt</a:t>
            </a:r>
            <a:r>
              <a:rPr lang="en-US" sz="1100" b="1" u="sng" dirty="0">
                <a:solidFill>
                  <a:srgbClr val="002060"/>
                </a:solidFill>
              </a:rPr>
              <a:t> 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1ECCDB-472D-6D5C-D697-1D04D747C868}"/>
              </a:ext>
            </a:extLst>
          </p:cNvPr>
          <p:cNvSpPr/>
          <p:nvPr/>
        </p:nvSpPr>
        <p:spPr>
          <a:xfrm>
            <a:off x="7965614" y="1988812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grooming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8CE4-214F-0EF9-BD49-A53DC80A7F36}"/>
              </a:ext>
            </a:extLst>
          </p:cNvPr>
          <p:cNvSpPr/>
          <p:nvPr/>
        </p:nvSpPr>
        <p:spPr>
          <a:xfrm>
            <a:off x="7965614" y="2156167"/>
            <a:ext cx="693644" cy="137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2BA3C-A18D-4BD2-2694-DFEED90608EC}"/>
              </a:ext>
            </a:extLst>
          </p:cNvPr>
          <p:cNvSpPr/>
          <p:nvPr/>
        </p:nvSpPr>
        <p:spPr>
          <a:xfrm>
            <a:off x="7965614" y="2330068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Contact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CE902-6ACD-B24A-8542-017C2131FA70}"/>
              </a:ext>
            </a:extLst>
          </p:cNvPr>
          <p:cNvSpPr/>
          <p:nvPr/>
        </p:nvSpPr>
        <p:spPr>
          <a:xfrm>
            <a:off x="7965614" y="2503969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Adopt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DF20-CCC5-D3D2-3E92-81249617346A}"/>
              </a:ext>
            </a:extLst>
          </p:cNvPr>
          <p:cNvSpPr txBox="1"/>
          <p:nvPr/>
        </p:nvSpPr>
        <p:spPr>
          <a:xfrm>
            <a:off x="9045617" y="5879845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 Dog’s Life </a:t>
            </a:r>
            <a:r>
              <a:rPr lang="en-US" sz="1000" dirty="0" err="1"/>
              <a:t>Newletter</a:t>
            </a:r>
            <a:r>
              <a:rPr lang="en-US" sz="1000" dirty="0"/>
              <a:t>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FA6C60-16AD-D0EF-949A-874357701176}"/>
              </a:ext>
            </a:extLst>
          </p:cNvPr>
          <p:cNvSpPr/>
          <p:nvPr/>
        </p:nvSpPr>
        <p:spPr>
          <a:xfrm>
            <a:off x="517791" y="2115105"/>
            <a:ext cx="1123719" cy="2314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22E54-EB47-B63F-46FB-703CAFC1055A}"/>
              </a:ext>
            </a:extLst>
          </p:cNvPr>
          <p:cNvSpPr/>
          <p:nvPr/>
        </p:nvSpPr>
        <p:spPr>
          <a:xfrm>
            <a:off x="7965614" y="1843756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1EDA0D-577E-608C-5B60-17DDEB9E6148}"/>
              </a:ext>
            </a:extLst>
          </p:cNvPr>
          <p:cNvSpPr txBox="1"/>
          <p:nvPr/>
        </p:nvSpPr>
        <p:spPr>
          <a:xfrm>
            <a:off x="4704924" y="5557568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Newsletter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993AC0-0CFA-2D0D-3729-6E9830846908}"/>
              </a:ext>
            </a:extLst>
          </p:cNvPr>
          <p:cNvSpPr txBox="1"/>
          <p:nvPr/>
        </p:nvSpPr>
        <p:spPr>
          <a:xfrm>
            <a:off x="2385559" y="5496349"/>
            <a:ext cx="764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b="1" dirty="0">
                <a:solidFill>
                  <a:schemeClr val="bg1"/>
                </a:solidFill>
              </a:rPr>
              <a:t>About ADL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Careers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D5F013-CFF1-5950-5CFB-F40BA52FBAA6}"/>
              </a:ext>
            </a:extLst>
          </p:cNvPr>
          <p:cNvSpPr txBox="1"/>
          <p:nvPr/>
        </p:nvSpPr>
        <p:spPr>
          <a:xfrm>
            <a:off x="8067310" y="4847315"/>
            <a:ext cx="1244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Call Us: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480.123.456</a:t>
            </a:r>
          </a:p>
          <a:p>
            <a:r>
              <a:rPr lang="en-US" sz="1400" b="1" i="1" dirty="0"/>
              <a:t>Text Us: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480.987.6543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799116-3454-F637-6327-518A447CA4FB}"/>
              </a:ext>
            </a:extLst>
          </p:cNvPr>
          <p:cNvSpPr/>
          <p:nvPr/>
        </p:nvSpPr>
        <p:spPr>
          <a:xfrm>
            <a:off x="8027277" y="3618507"/>
            <a:ext cx="284191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5B046-F16B-6D9C-BC54-A211AEBEE8B7}"/>
              </a:ext>
            </a:extLst>
          </p:cNvPr>
          <p:cNvSpPr txBox="1"/>
          <p:nvPr/>
        </p:nvSpPr>
        <p:spPr>
          <a:xfrm>
            <a:off x="8430857" y="3824151"/>
            <a:ext cx="214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Make an Appointment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Online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820150D-CDFF-0E47-9A40-786F156E1181}"/>
              </a:ext>
            </a:extLst>
          </p:cNvPr>
          <p:cNvSpPr/>
          <p:nvPr/>
        </p:nvSpPr>
        <p:spPr>
          <a:xfrm>
            <a:off x="8481231" y="4464520"/>
            <a:ext cx="2113687" cy="156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Book 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4F965C-8C03-0989-10BB-455768E25181}"/>
              </a:ext>
            </a:extLst>
          </p:cNvPr>
          <p:cNvSpPr txBox="1"/>
          <p:nvPr/>
        </p:nvSpPr>
        <p:spPr>
          <a:xfrm>
            <a:off x="9299139" y="4990605"/>
            <a:ext cx="150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Tuesday-Saturday</a:t>
            </a:r>
          </a:p>
          <a:p>
            <a:pPr algn="ctr"/>
            <a:r>
              <a:rPr lang="en-US" sz="1400" b="1" dirty="0"/>
              <a:t>8am-6pm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667F2-85D1-5444-7A34-100913929673}"/>
              </a:ext>
            </a:extLst>
          </p:cNvPr>
          <p:cNvSpPr txBox="1"/>
          <p:nvPr/>
        </p:nvSpPr>
        <p:spPr>
          <a:xfrm>
            <a:off x="3205073" y="565023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Website Information</a:t>
            </a:r>
          </a:p>
          <a:p>
            <a:r>
              <a:rPr lang="en-US" sz="1000" dirty="0"/>
              <a:t>Privacy Policy</a:t>
            </a: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2DACC0EF-F96C-0661-14F8-3F724D51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7014" y="2751493"/>
            <a:ext cx="2431949" cy="2300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5DC41-24CD-4D73-D3C4-E4644F26DD92}"/>
              </a:ext>
            </a:extLst>
          </p:cNvPr>
          <p:cNvSpPr txBox="1"/>
          <p:nvPr/>
        </p:nvSpPr>
        <p:spPr>
          <a:xfrm>
            <a:off x="3441520" y="2690336"/>
            <a:ext cx="25261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located next to</a:t>
            </a:r>
          </a:p>
          <a:p>
            <a:r>
              <a:rPr lang="en-US" dirty="0"/>
              <a:t>Costco on 4</a:t>
            </a:r>
            <a:r>
              <a:rPr lang="en-US" baseline="30000" dirty="0"/>
              <a:t>th</a:t>
            </a:r>
            <a:r>
              <a:rPr lang="en-US" dirty="0"/>
              <a:t> and Dexter.</a:t>
            </a:r>
          </a:p>
          <a:p>
            <a:r>
              <a:rPr lang="en-US" dirty="0"/>
              <a:t>More information</a:t>
            </a:r>
          </a:p>
          <a:p>
            <a:endParaRPr lang="en-US" dirty="0"/>
          </a:p>
          <a:p>
            <a:r>
              <a:rPr lang="en-US" u="sng" dirty="0">
                <a:solidFill>
                  <a:srgbClr val="0070C0"/>
                </a:solidFill>
              </a:rPr>
              <a:t>Google Maps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9F275-3518-ECE1-321C-30BD484E6281}"/>
              </a:ext>
            </a:extLst>
          </p:cNvPr>
          <p:cNvSpPr txBox="1"/>
          <p:nvPr/>
        </p:nvSpPr>
        <p:spPr>
          <a:xfrm>
            <a:off x="8712540" y="3103135"/>
            <a:ext cx="8627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Google maps</a:t>
            </a:r>
          </a:p>
        </p:txBody>
      </p:sp>
      <p:pic>
        <p:nvPicPr>
          <p:cNvPr id="20" name="Picture 19" descr="A dog sitting on grass&#10;&#10;Description automatically generated">
            <a:extLst>
              <a:ext uri="{FF2B5EF4-FFF2-40B4-BE49-F238E27FC236}">
                <a16:creationId xmlns:a16="http://schemas.microsoft.com/office/drawing/2014/main" id="{94F3CC1E-C2DB-340D-B596-B8727E02A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57447" y="3992958"/>
            <a:ext cx="1085538" cy="13616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D54C6A-D54E-C440-C4E3-CD5B85DE3B0E}"/>
              </a:ext>
            </a:extLst>
          </p:cNvPr>
          <p:cNvSpPr txBox="1"/>
          <p:nvPr/>
        </p:nvSpPr>
        <p:spPr>
          <a:xfrm>
            <a:off x="2709618" y="5220569"/>
            <a:ext cx="2072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We Work with all Breeds!</a:t>
            </a:r>
          </a:p>
        </p:txBody>
      </p:sp>
      <p:pic>
        <p:nvPicPr>
          <p:cNvPr id="31" name="Picture 30" descr="A logo with a rabbit in the middle&#10;&#10;Description automatically generated">
            <a:extLst>
              <a:ext uri="{FF2B5EF4-FFF2-40B4-BE49-F238E27FC236}">
                <a16:creationId xmlns:a16="http://schemas.microsoft.com/office/drawing/2014/main" id="{AEA0C422-D788-BDC1-3F28-948D1F4E4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77018" y="4356611"/>
            <a:ext cx="642373" cy="634343"/>
          </a:xfrm>
          <a:prstGeom prst="rect">
            <a:avLst/>
          </a:prstGeom>
        </p:spPr>
      </p:pic>
      <p:pic>
        <p:nvPicPr>
          <p:cNvPr id="39" name="Picture 38" descr="A logo of a google map&#10;&#10;Description automatically generated">
            <a:extLst>
              <a:ext uri="{FF2B5EF4-FFF2-40B4-BE49-F238E27FC236}">
                <a16:creationId xmlns:a16="http://schemas.microsoft.com/office/drawing/2014/main" id="{88E35959-0268-131B-ACFD-EEAB1CF58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682335" y="3021241"/>
            <a:ext cx="703312" cy="3956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56C6D47-2996-6D50-2C25-2EC2AE8BE1E5}"/>
              </a:ext>
            </a:extLst>
          </p:cNvPr>
          <p:cNvSpPr txBox="1"/>
          <p:nvPr/>
        </p:nvSpPr>
        <p:spPr>
          <a:xfrm>
            <a:off x="8891388" y="1783583"/>
            <a:ext cx="2038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are located next to Costco on 4</a:t>
            </a:r>
            <a:r>
              <a:rPr lang="en-US" sz="1400" baseline="30000" dirty="0"/>
              <a:t>th</a:t>
            </a:r>
            <a:r>
              <a:rPr lang="en-US" sz="1400" dirty="0"/>
              <a:t> and Dexter. More information as needed blah blah</a:t>
            </a:r>
          </a:p>
        </p:txBody>
      </p:sp>
    </p:spTree>
    <p:extLst>
      <p:ext uri="{BB962C8B-B14F-4D97-AF65-F5344CB8AC3E}">
        <p14:creationId xmlns:p14="http://schemas.microsoft.com/office/powerpoint/2010/main" val="9632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1142E-D1F7-E2CB-753D-071EE8AF81B3}"/>
              </a:ext>
            </a:extLst>
          </p:cNvPr>
          <p:cNvSpPr/>
          <p:nvPr/>
        </p:nvSpPr>
        <p:spPr>
          <a:xfrm>
            <a:off x="517793" y="1086839"/>
            <a:ext cx="6455884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C9370-317E-16A2-11AD-875AA8EB3543}"/>
              </a:ext>
            </a:extLst>
          </p:cNvPr>
          <p:cNvSpPr txBox="1"/>
          <p:nvPr/>
        </p:nvSpPr>
        <p:spPr>
          <a:xfrm>
            <a:off x="517793" y="473725"/>
            <a:ext cx="119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Us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835832-EB68-0FBA-ED4A-B3C784D3BDA4}"/>
              </a:ext>
            </a:extLst>
          </p:cNvPr>
          <p:cNvSpPr/>
          <p:nvPr/>
        </p:nvSpPr>
        <p:spPr>
          <a:xfrm>
            <a:off x="7855026" y="1068636"/>
            <a:ext cx="3227943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59F1-BDC4-DFEC-7B4F-D023EA1BAEF6}"/>
              </a:ext>
            </a:extLst>
          </p:cNvPr>
          <p:cNvSpPr/>
          <p:nvPr/>
        </p:nvSpPr>
        <p:spPr>
          <a:xfrm>
            <a:off x="1641512" y="2115105"/>
            <a:ext cx="99151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Grooming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FC595-87CF-5F0A-A6F8-242C7CBBBF04}"/>
              </a:ext>
            </a:extLst>
          </p:cNvPr>
          <p:cNvSpPr/>
          <p:nvPr/>
        </p:nvSpPr>
        <p:spPr>
          <a:xfrm>
            <a:off x="2633030" y="2115105"/>
            <a:ext cx="123388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 to Store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CBB58-692D-13F8-841E-D9F8F17B148A}"/>
              </a:ext>
            </a:extLst>
          </p:cNvPr>
          <p:cNvSpPr/>
          <p:nvPr/>
        </p:nvSpPr>
        <p:spPr>
          <a:xfrm>
            <a:off x="3866919" y="2115105"/>
            <a:ext cx="1145755" cy="2313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Contact 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C6BEB-6DD2-5E00-3DAC-C3C1D032FEAF}"/>
              </a:ext>
            </a:extLst>
          </p:cNvPr>
          <p:cNvSpPr/>
          <p:nvPr/>
        </p:nvSpPr>
        <p:spPr>
          <a:xfrm>
            <a:off x="5012675" y="2115105"/>
            <a:ext cx="1233890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Selecting</a:t>
            </a:r>
            <a:r>
              <a:rPr lang="en-US" dirty="0"/>
              <a:t> </a:t>
            </a:r>
            <a:r>
              <a:rPr lang="en-US" sz="1200" dirty="0"/>
              <a:t>a</a:t>
            </a:r>
            <a:r>
              <a:rPr lang="en-US" dirty="0"/>
              <a:t> </a:t>
            </a:r>
            <a:r>
              <a:rPr lang="en-US" sz="1200" dirty="0"/>
              <a:t>Pet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4073B9-638C-EF9A-B752-DF3AF19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55" y="1296265"/>
            <a:ext cx="623134" cy="602363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9BFE77-1A9C-AD52-C8DD-C9FC6A43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5614" y="1246046"/>
            <a:ext cx="363518" cy="35140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BDE7F-5081-7ADA-AF02-B469DCB7618E}"/>
              </a:ext>
            </a:extLst>
          </p:cNvPr>
          <p:cNvSpPr/>
          <p:nvPr/>
        </p:nvSpPr>
        <p:spPr>
          <a:xfrm>
            <a:off x="1553378" y="1276279"/>
            <a:ext cx="4693187" cy="6023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3AC372-9F80-3975-C8A0-E3A7292B033A}"/>
              </a:ext>
            </a:extLst>
          </p:cNvPr>
          <p:cNvSpPr/>
          <p:nvPr/>
        </p:nvSpPr>
        <p:spPr>
          <a:xfrm>
            <a:off x="8430857" y="1246046"/>
            <a:ext cx="2368628" cy="351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0EA4-CC25-F070-D4C0-70A657192F00}"/>
              </a:ext>
            </a:extLst>
          </p:cNvPr>
          <p:cNvSpPr txBox="1"/>
          <p:nvPr/>
        </p:nvSpPr>
        <p:spPr>
          <a:xfrm>
            <a:off x="956740" y="562757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Service</a:t>
            </a:r>
          </a:p>
          <a:p>
            <a:r>
              <a:rPr lang="en-US" sz="1000" dirty="0"/>
              <a:t>Grooming</a:t>
            </a:r>
          </a:p>
          <a:p>
            <a:r>
              <a:rPr lang="en-US" sz="1000" dirty="0"/>
              <a:t>Adoption</a:t>
            </a:r>
          </a:p>
          <a:p>
            <a:r>
              <a:rPr lang="en-US" sz="1000" dirty="0"/>
              <a:t>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94C09-9FF6-7F6E-0F83-2EEA3076329D}"/>
              </a:ext>
            </a:extLst>
          </p:cNvPr>
          <p:cNvSpPr txBox="1"/>
          <p:nvPr/>
        </p:nvSpPr>
        <p:spPr>
          <a:xfrm>
            <a:off x="1749554" y="5655304"/>
            <a:ext cx="595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Contact</a:t>
            </a:r>
          </a:p>
          <a:p>
            <a:r>
              <a:rPr lang="en-US" sz="1000" dirty="0"/>
              <a:t>Home</a:t>
            </a:r>
          </a:p>
          <a:p>
            <a:r>
              <a:rPr lang="en-US" sz="1000" dirty="0"/>
              <a:t>Peta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267E4-633A-148F-7EFE-B7010CD71DF2}"/>
              </a:ext>
            </a:extLst>
          </p:cNvPr>
          <p:cNvSpPr/>
          <p:nvPr/>
        </p:nvSpPr>
        <p:spPr>
          <a:xfrm>
            <a:off x="4621000" y="5789364"/>
            <a:ext cx="937833" cy="2313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0EBF7-56B3-E8FB-BD74-FE169B6C6605}"/>
              </a:ext>
            </a:extLst>
          </p:cNvPr>
          <p:cNvSpPr txBox="1"/>
          <p:nvPr/>
        </p:nvSpPr>
        <p:spPr>
          <a:xfrm>
            <a:off x="5550594" y="5773348"/>
            <a:ext cx="801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Subscribe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05AFE-8D21-F227-9D9B-3E039EDBD571}"/>
              </a:ext>
            </a:extLst>
          </p:cNvPr>
          <p:cNvSpPr txBox="1"/>
          <p:nvPr/>
        </p:nvSpPr>
        <p:spPr>
          <a:xfrm>
            <a:off x="10320644" y="5872151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 err="1">
                <a:solidFill>
                  <a:srgbClr val="002060"/>
                </a:solidFill>
              </a:rPr>
              <a:t>Opt</a:t>
            </a:r>
            <a:r>
              <a:rPr lang="en-US" sz="1100" b="1" u="sng" dirty="0">
                <a:solidFill>
                  <a:srgbClr val="002060"/>
                </a:solidFill>
              </a:rPr>
              <a:t> 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1ECCDB-472D-6D5C-D697-1D04D747C868}"/>
              </a:ext>
            </a:extLst>
          </p:cNvPr>
          <p:cNvSpPr/>
          <p:nvPr/>
        </p:nvSpPr>
        <p:spPr>
          <a:xfrm>
            <a:off x="7965614" y="1988812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grooming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8CE4-214F-0EF9-BD49-A53DC80A7F36}"/>
              </a:ext>
            </a:extLst>
          </p:cNvPr>
          <p:cNvSpPr/>
          <p:nvPr/>
        </p:nvSpPr>
        <p:spPr>
          <a:xfrm>
            <a:off x="7965614" y="2156167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2BA3C-A18D-4BD2-2694-DFEED90608EC}"/>
              </a:ext>
            </a:extLst>
          </p:cNvPr>
          <p:cNvSpPr/>
          <p:nvPr/>
        </p:nvSpPr>
        <p:spPr>
          <a:xfrm>
            <a:off x="7965614" y="2330068"/>
            <a:ext cx="693644" cy="137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Contact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CE902-6ACD-B24A-8542-017C2131FA70}"/>
              </a:ext>
            </a:extLst>
          </p:cNvPr>
          <p:cNvSpPr/>
          <p:nvPr/>
        </p:nvSpPr>
        <p:spPr>
          <a:xfrm>
            <a:off x="7965614" y="2503969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Adopt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DF20-CCC5-D3D2-3E92-81249617346A}"/>
              </a:ext>
            </a:extLst>
          </p:cNvPr>
          <p:cNvSpPr txBox="1"/>
          <p:nvPr/>
        </p:nvSpPr>
        <p:spPr>
          <a:xfrm>
            <a:off x="9045617" y="5879845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 Dog’s Life </a:t>
            </a:r>
            <a:r>
              <a:rPr lang="en-US" sz="1000" dirty="0" err="1"/>
              <a:t>Newletter</a:t>
            </a:r>
            <a:r>
              <a:rPr lang="en-US" sz="1000" dirty="0"/>
              <a:t>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FA6C60-16AD-D0EF-949A-874357701176}"/>
              </a:ext>
            </a:extLst>
          </p:cNvPr>
          <p:cNvSpPr/>
          <p:nvPr/>
        </p:nvSpPr>
        <p:spPr>
          <a:xfrm>
            <a:off x="517791" y="2115105"/>
            <a:ext cx="1123719" cy="2314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22E54-EB47-B63F-46FB-703CAFC1055A}"/>
              </a:ext>
            </a:extLst>
          </p:cNvPr>
          <p:cNvSpPr/>
          <p:nvPr/>
        </p:nvSpPr>
        <p:spPr>
          <a:xfrm>
            <a:off x="7965614" y="1843756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1EDA0D-577E-608C-5B60-17DDEB9E6148}"/>
              </a:ext>
            </a:extLst>
          </p:cNvPr>
          <p:cNvSpPr txBox="1"/>
          <p:nvPr/>
        </p:nvSpPr>
        <p:spPr>
          <a:xfrm>
            <a:off x="4704924" y="5557568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Newsletter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993AC0-0CFA-2D0D-3729-6E9830846908}"/>
              </a:ext>
            </a:extLst>
          </p:cNvPr>
          <p:cNvSpPr txBox="1"/>
          <p:nvPr/>
        </p:nvSpPr>
        <p:spPr>
          <a:xfrm>
            <a:off x="2385559" y="5496349"/>
            <a:ext cx="764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b="1" dirty="0">
                <a:solidFill>
                  <a:schemeClr val="bg1"/>
                </a:solidFill>
              </a:rPr>
              <a:t>About ADL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Careers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D5F013-CFF1-5950-5CFB-F40BA52FBAA6}"/>
              </a:ext>
            </a:extLst>
          </p:cNvPr>
          <p:cNvSpPr txBox="1"/>
          <p:nvPr/>
        </p:nvSpPr>
        <p:spPr>
          <a:xfrm>
            <a:off x="9135976" y="1970446"/>
            <a:ext cx="14766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Call Us:</a:t>
            </a:r>
          </a:p>
          <a:p>
            <a:r>
              <a:rPr lang="en-US" b="1" dirty="0">
                <a:solidFill>
                  <a:schemeClr val="bg1"/>
                </a:solidFill>
              </a:rPr>
              <a:t>480.123.4567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i="1" dirty="0"/>
              <a:t>Text Us:</a:t>
            </a:r>
          </a:p>
          <a:p>
            <a:r>
              <a:rPr lang="en-US" b="1" dirty="0">
                <a:solidFill>
                  <a:schemeClr val="bg1"/>
                </a:solidFill>
              </a:rPr>
              <a:t>480.987.6543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799116-3454-F637-6327-518A447CA4FB}"/>
              </a:ext>
            </a:extLst>
          </p:cNvPr>
          <p:cNvSpPr/>
          <p:nvPr/>
        </p:nvSpPr>
        <p:spPr>
          <a:xfrm>
            <a:off x="8027277" y="3618507"/>
            <a:ext cx="284191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5B046-F16B-6D9C-BC54-A211AEBEE8B7}"/>
              </a:ext>
            </a:extLst>
          </p:cNvPr>
          <p:cNvSpPr txBox="1"/>
          <p:nvPr/>
        </p:nvSpPr>
        <p:spPr>
          <a:xfrm>
            <a:off x="8430857" y="3824151"/>
            <a:ext cx="214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Make an Appointment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Online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820150D-CDFF-0E47-9A40-786F156E1181}"/>
              </a:ext>
            </a:extLst>
          </p:cNvPr>
          <p:cNvSpPr/>
          <p:nvPr/>
        </p:nvSpPr>
        <p:spPr>
          <a:xfrm>
            <a:off x="8481231" y="4464520"/>
            <a:ext cx="2113687" cy="156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Book 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4F965C-8C03-0989-10BB-455768E25181}"/>
              </a:ext>
            </a:extLst>
          </p:cNvPr>
          <p:cNvSpPr txBox="1"/>
          <p:nvPr/>
        </p:nvSpPr>
        <p:spPr>
          <a:xfrm>
            <a:off x="8787900" y="4662474"/>
            <a:ext cx="150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Tuesday-Saturday</a:t>
            </a:r>
          </a:p>
          <a:p>
            <a:pPr algn="ctr"/>
            <a:r>
              <a:rPr lang="en-US" sz="1400" b="1" dirty="0"/>
              <a:t>8am-6pm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667F2-85D1-5444-7A34-100913929673}"/>
              </a:ext>
            </a:extLst>
          </p:cNvPr>
          <p:cNvSpPr txBox="1"/>
          <p:nvPr/>
        </p:nvSpPr>
        <p:spPr>
          <a:xfrm>
            <a:off x="3205073" y="565023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Website Information</a:t>
            </a:r>
          </a:p>
          <a:p>
            <a:r>
              <a:rPr lang="en-US" sz="1000" dirty="0"/>
              <a:t>Privacy Policy</a:t>
            </a:r>
          </a:p>
        </p:txBody>
      </p:sp>
      <p:pic>
        <p:nvPicPr>
          <p:cNvPr id="6" name="Picture 5" descr="A person cutting a dog's hair&#10;&#10;Description automatically generated">
            <a:extLst>
              <a:ext uri="{FF2B5EF4-FFF2-40B4-BE49-F238E27FC236}">
                <a16:creationId xmlns:a16="http://schemas.microsoft.com/office/drawing/2014/main" id="{7A690165-41B3-0187-7622-31CB5D2B7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4458" y="3040834"/>
            <a:ext cx="1312613" cy="984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505FFC-F562-8C57-2996-4370184E1A7D}"/>
              </a:ext>
            </a:extLst>
          </p:cNvPr>
          <p:cNvSpPr txBox="1"/>
          <p:nvPr/>
        </p:nvSpPr>
        <p:spPr>
          <a:xfrm>
            <a:off x="2882434" y="2456748"/>
            <a:ext cx="12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Family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D4A2C2-D601-4A90-2415-748C06A450AB}"/>
              </a:ext>
            </a:extLst>
          </p:cNvPr>
          <p:cNvSpPr txBox="1"/>
          <p:nvPr/>
        </p:nvSpPr>
        <p:spPr>
          <a:xfrm>
            <a:off x="655572" y="4100439"/>
            <a:ext cx="15262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Anna Newberry</a:t>
            </a:r>
          </a:p>
          <a:p>
            <a:r>
              <a:rPr lang="en-US" sz="1100" i="1" dirty="0"/>
              <a:t>Senior Groomer</a:t>
            </a:r>
          </a:p>
        </p:txBody>
      </p:sp>
      <p:pic>
        <p:nvPicPr>
          <p:cNvPr id="15" name="Picture 14" descr="A person cutting a dog's hair&#10;&#10;Description automatically generated">
            <a:extLst>
              <a:ext uri="{FF2B5EF4-FFF2-40B4-BE49-F238E27FC236}">
                <a16:creationId xmlns:a16="http://schemas.microsoft.com/office/drawing/2014/main" id="{8E0791FD-1387-94EB-5A76-AE6322141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36295" y="3056089"/>
            <a:ext cx="1312613" cy="984460"/>
          </a:xfrm>
          <a:prstGeom prst="rect">
            <a:avLst/>
          </a:prstGeom>
        </p:spPr>
      </p:pic>
      <p:pic>
        <p:nvPicPr>
          <p:cNvPr id="20" name="Picture 19" descr="A person cutting a dog's hair&#10;&#10;Description automatically generated">
            <a:extLst>
              <a:ext uri="{FF2B5EF4-FFF2-40B4-BE49-F238E27FC236}">
                <a16:creationId xmlns:a16="http://schemas.microsoft.com/office/drawing/2014/main" id="{D9153B71-189D-4025-DDF9-27D6E92BB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36278" y="3040834"/>
            <a:ext cx="1312613" cy="9844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1524B4-CA3B-D46B-6C3F-79A949152148}"/>
              </a:ext>
            </a:extLst>
          </p:cNvPr>
          <p:cNvSpPr txBox="1"/>
          <p:nvPr/>
        </p:nvSpPr>
        <p:spPr>
          <a:xfrm>
            <a:off x="2762157" y="4073863"/>
            <a:ext cx="11439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Lola Falana</a:t>
            </a:r>
          </a:p>
          <a:p>
            <a:r>
              <a:rPr lang="en-US" sz="1100" i="1" dirty="0"/>
              <a:t>Perms and Dyes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883C95-EB55-9FD4-BA6D-06A5A5C3B04E}"/>
              </a:ext>
            </a:extLst>
          </p:cNvPr>
          <p:cNvSpPr txBox="1"/>
          <p:nvPr/>
        </p:nvSpPr>
        <p:spPr>
          <a:xfrm>
            <a:off x="4854621" y="4040549"/>
            <a:ext cx="11915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Janet Wood</a:t>
            </a:r>
          </a:p>
          <a:p>
            <a:r>
              <a:rPr lang="en-US" sz="1100" i="1" dirty="0"/>
              <a:t>Visionary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ADE12E-80D6-1E3F-0825-160DF2506EB1}"/>
              </a:ext>
            </a:extLst>
          </p:cNvPr>
          <p:cNvSpPr txBox="1"/>
          <p:nvPr/>
        </p:nvSpPr>
        <p:spPr>
          <a:xfrm>
            <a:off x="716918" y="4947121"/>
            <a:ext cx="3013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Message us at: theadlteam@woof.net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8DAFDE-8F94-8E25-7EB4-71E0E8338D4A}"/>
              </a:ext>
            </a:extLst>
          </p:cNvPr>
          <p:cNvSpPr txBox="1"/>
          <p:nvPr/>
        </p:nvSpPr>
        <p:spPr>
          <a:xfrm>
            <a:off x="4552061" y="4792162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480.123.4567</a:t>
            </a:r>
          </a:p>
        </p:txBody>
      </p:sp>
    </p:spTree>
    <p:extLst>
      <p:ext uri="{BB962C8B-B14F-4D97-AF65-F5344CB8AC3E}">
        <p14:creationId xmlns:p14="http://schemas.microsoft.com/office/powerpoint/2010/main" val="60963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C1142E-D1F7-E2CB-753D-071EE8AF81B3}"/>
              </a:ext>
            </a:extLst>
          </p:cNvPr>
          <p:cNvSpPr/>
          <p:nvPr/>
        </p:nvSpPr>
        <p:spPr>
          <a:xfrm>
            <a:off x="517793" y="1086839"/>
            <a:ext cx="6455884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C9370-317E-16A2-11AD-875AA8EB3543}"/>
              </a:ext>
            </a:extLst>
          </p:cNvPr>
          <p:cNvSpPr txBox="1"/>
          <p:nvPr/>
        </p:nvSpPr>
        <p:spPr>
          <a:xfrm>
            <a:off x="517793" y="473725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 Pet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835832-EB68-0FBA-ED4A-B3C784D3BDA4}"/>
              </a:ext>
            </a:extLst>
          </p:cNvPr>
          <p:cNvSpPr/>
          <p:nvPr/>
        </p:nvSpPr>
        <p:spPr>
          <a:xfrm>
            <a:off x="7855026" y="1068636"/>
            <a:ext cx="3227943" cy="5315639"/>
          </a:xfrm>
          <a:prstGeom prst="roundRect">
            <a:avLst>
              <a:gd name="adj" fmla="val 651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59F1-BDC4-DFEC-7B4F-D023EA1BAEF6}"/>
              </a:ext>
            </a:extLst>
          </p:cNvPr>
          <p:cNvSpPr/>
          <p:nvPr/>
        </p:nvSpPr>
        <p:spPr>
          <a:xfrm>
            <a:off x="1641512" y="2115105"/>
            <a:ext cx="99151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Grooming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FC595-87CF-5F0A-A6F8-242C7CBBBF04}"/>
              </a:ext>
            </a:extLst>
          </p:cNvPr>
          <p:cNvSpPr/>
          <p:nvPr/>
        </p:nvSpPr>
        <p:spPr>
          <a:xfrm>
            <a:off x="2633030" y="2115105"/>
            <a:ext cx="1233888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 to Store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DCBB58-692D-13F8-841E-D9F8F17B148A}"/>
              </a:ext>
            </a:extLst>
          </p:cNvPr>
          <p:cNvSpPr/>
          <p:nvPr/>
        </p:nvSpPr>
        <p:spPr>
          <a:xfrm>
            <a:off x="3866919" y="2115105"/>
            <a:ext cx="1145755" cy="2313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Contact 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C6BEB-6DD2-5E00-3DAC-C3C1D032FEAF}"/>
              </a:ext>
            </a:extLst>
          </p:cNvPr>
          <p:cNvSpPr/>
          <p:nvPr/>
        </p:nvSpPr>
        <p:spPr>
          <a:xfrm>
            <a:off x="5012675" y="2115105"/>
            <a:ext cx="1233890" cy="2313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Selecting</a:t>
            </a:r>
            <a:r>
              <a:rPr lang="en-US" dirty="0"/>
              <a:t> </a:t>
            </a:r>
            <a:r>
              <a:rPr lang="en-US" sz="1200" dirty="0"/>
              <a:t>a</a:t>
            </a:r>
            <a:r>
              <a:rPr lang="en-US" dirty="0"/>
              <a:t> </a:t>
            </a:r>
            <a:r>
              <a:rPr lang="en-US" sz="1200" dirty="0"/>
              <a:t>Pet</a:t>
            </a: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4073B9-638C-EF9A-B752-DF3AF1908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755" y="1296265"/>
            <a:ext cx="623134" cy="602363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9BFE77-1A9C-AD52-C8DD-C9FC6A43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65614" y="1246046"/>
            <a:ext cx="363518" cy="35140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ABDE7F-5081-7ADA-AF02-B469DCB7618E}"/>
              </a:ext>
            </a:extLst>
          </p:cNvPr>
          <p:cNvSpPr/>
          <p:nvPr/>
        </p:nvSpPr>
        <p:spPr>
          <a:xfrm>
            <a:off x="1553378" y="1276279"/>
            <a:ext cx="4693187" cy="60236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3AC372-9F80-3975-C8A0-E3A7292B033A}"/>
              </a:ext>
            </a:extLst>
          </p:cNvPr>
          <p:cNvSpPr/>
          <p:nvPr/>
        </p:nvSpPr>
        <p:spPr>
          <a:xfrm>
            <a:off x="8430857" y="1246046"/>
            <a:ext cx="2368628" cy="35140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 Dog’s Life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C0EA4-CC25-F070-D4C0-70A657192F00}"/>
              </a:ext>
            </a:extLst>
          </p:cNvPr>
          <p:cNvSpPr txBox="1"/>
          <p:nvPr/>
        </p:nvSpPr>
        <p:spPr>
          <a:xfrm>
            <a:off x="956740" y="562757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Service</a:t>
            </a:r>
          </a:p>
          <a:p>
            <a:r>
              <a:rPr lang="en-US" sz="1000" dirty="0"/>
              <a:t>Grooming</a:t>
            </a:r>
          </a:p>
          <a:p>
            <a:r>
              <a:rPr lang="en-US" sz="1000" dirty="0"/>
              <a:t>Adoption</a:t>
            </a:r>
          </a:p>
          <a:p>
            <a:r>
              <a:rPr lang="en-US" sz="1000" dirty="0"/>
              <a:t>Boarding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94C09-9FF6-7F6E-0F83-2EEA3076329D}"/>
              </a:ext>
            </a:extLst>
          </p:cNvPr>
          <p:cNvSpPr txBox="1"/>
          <p:nvPr/>
        </p:nvSpPr>
        <p:spPr>
          <a:xfrm>
            <a:off x="1749554" y="5655304"/>
            <a:ext cx="5950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Contact</a:t>
            </a:r>
          </a:p>
          <a:p>
            <a:r>
              <a:rPr lang="en-US" sz="1000" dirty="0"/>
              <a:t>Home</a:t>
            </a:r>
          </a:p>
          <a:p>
            <a:r>
              <a:rPr lang="en-US" sz="1000" dirty="0"/>
              <a:t>Peta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267E4-633A-148F-7EFE-B7010CD71DF2}"/>
              </a:ext>
            </a:extLst>
          </p:cNvPr>
          <p:cNvSpPr/>
          <p:nvPr/>
        </p:nvSpPr>
        <p:spPr>
          <a:xfrm>
            <a:off x="4621000" y="5789364"/>
            <a:ext cx="937833" cy="2313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0EBF7-56B3-E8FB-BD74-FE169B6C6605}"/>
              </a:ext>
            </a:extLst>
          </p:cNvPr>
          <p:cNvSpPr txBox="1"/>
          <p:nvPr/>
        </p:nvSpPr>
        <p:spPr>
          <a:xfrm>
            <a:off x="5550594" y="5773348"/>
            <a:ext cx="801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Subscribe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05AFE-8D21-F227-9D9B-3E039EDBD571}"/>
              </a:ext>
            </a:extLst>
          </p:cNvPr>
          <p:cNvSpPr txBox="1"/>
          <p:nvPr/>
        </p:nvSpPr>
        <p:spPr>
          <a:xfrm>
            <a:off x="10320644" y="5872151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u="sng" dirty="0" err="1">
                <a:solidFill>
                  <a:srgbClr val="002060"/>
                </a:solidFill>
              </a:rPr>
              <a:t>Opt</a:t>
            </a:r>
            <a:r>
              <a:rPr lang="en-US" sz="1100" b="1" u="sng" dirty="0">
                <a:solidFill>
                  <a:srgbClr val="002060"/>
                </a:solidFill>
              </a:rPr>
              <a:t> 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1ECCDB-472D-6D5C-D697-1D04D747C868}"/>
              </a:ext>
            </a:extLst>
          </p:cNvPr>
          <p:cNvSpPr/>
          <p:nvPr/>
        </p:nvSpPr>
        <p:spPr>
          <a:xfrm>
            <a:off x="7965614" y="1988812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grooming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878CE4-214F-0EF9-BD49-A53DC80A7F36}"/>
              </a:ext>
            </a:extLst>
          </p:cNvPr>
          <p:cNvSpPr/>
          <p:nvPr/>
        </p:nvSpPr>
        <p:spPr>
          <a:xfrm>
            <a:off x="7965614" y="2156167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Map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12BA3C-A18D-4BD2-2694-DFEED90608EC}"/>
              </a:ext>
            </a:extLst>
          </p:cNvPr>
          <p:cNvSpPr/>
          <p:nvPr/>
        </p:nvSpPr>
        <p:spPr>
          <a:xfrm>
            <a:off x="7965614" y="2330068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Contact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BCE902-6ACD-B24A-8542-017C2131FA70}"/>
              </a:ext>
            </a:extLst>
          </p:cNvPr>
          <p:cNvSpPr/>
          <p:nvPr/>
        </p:nvSpPr>
        <p:spPr>
          <a:xfrm>
            <a:off x="7965614" y="2503969"/>
            <a:ext cx="693644" cy="137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Select Pet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ADF20-CCC5-D3D2-3E92-81249617346A}"/>
              </a:ext>
            </a:extLst>
          </p:cNvPr>
          <p:cNvSpPr txBox="1"/>
          <p:nvPr/>
        </p:nvSpPr>
        <p:spPr>
          <a:xfrm>
            <a:off x="9045617" y="5879845"/>
            <a:ext cx="13805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 Dog’s Life </a:t>
            </a:r>
            <a:r>
              <a:rPr lang="en-US" sz="1000" dirty="0" err="1"/>
              <a:t>Newletter</a:t>
            </a:r>
            <a:r>
              <a:rPr lang="en-US" sz="1000" dirty="0"/>
              <a:t>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FA6C60-16AD-D0EF-949A-874357701176}"/>
              </a:ext>
            </a:extLst>
          </p:cNvPr>
          <p:cNvSpPr/>
          <p:nvPr/>
        </p:nvSpPr>
        <p:spPr>
          <a:xfrm>
            <a:off x="517791" y="2115105"/>
            <a:ext cx="1123719" cy="23148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22E54-EB47-B63F-46FB-703CAFC1055A}"/>
              </a:ext>
            </a:extLst>
          </p:cNvPr>
          <p:cNvSpPr/>
          <p:nvPr/>
        </p:nvSpPr>
        <p:spPr>
          <a:xfrm>
            <a:off x="7965614" y="1843756"/>
            <a:ext cx="693644" cy="13744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Home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1EDA0D-577E-608C-5B60-17DDEB9E6148}"/>
              </a:ext>
            </a:extLst>
          </p:cNvPr>
          <p:cNvSpPr txBox="1"/>
          <p:nvPr/>
        </p:nvSpPr>
        <p:spPr>
          <a:xfrm>
            <a:off x="4704924" y="5557568"/>
            <a:ext cx="776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Newsletter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993AC0-0CFA-2D0D-3729-6E9830846908}"/>
              </a:ext>
            </a:extLst>
          </p:cNvPr>
          <p:cNvSpPr txBox="1"/>
          <p:nvPr/>
        </p:nvSpPr>
        <p:spPr>
          <a:xfrm>
            <a:off x="2385559" y="5496349"/>
            <a:ext cx="764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b="1" dirty="0">
              <a:solidFill>
                <a:schemeClr val="bg1"/>
              </a:solidFill>
            </a:endParaRPr>
          </a:p>
          <a:p>
            <a:r>
              <a:rPr lang="en-US" sz="1000" b="1" dirty="0">
                <a:solidFill>
                  <a:schemeClr val="bg1"/>
                </a:solidFill>
              </a:rPr>
              <a:t>About ADL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Careers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109556-513B-8977-054E-A062A3DB760A}"/>
              </a:ext>
            </a:extLst>
          </p:cNvPr>
          <p:cNvSpPr txBox="1"/>
          <p:nvPr/>
        </p:nvSpPr>
        <p:spPr>
          <a:xfrm>
            <a:off x="2864301" y="3959156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799116-3454-F637-6327-518A447CA4FB}"/>
              </a:ext>
            </a:extLst>
          </p:cNvPr>
          <p:cNvSpPr/>
          <p:nvPr/>
        </p:nvSpPr>
        <p:spPr>
          <a:xfrm>
            <a:off x="8027277" y="3618507"/>
            <a:ext cx="284191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95B046-F16B-6D9C-BC54-A211AEBEE8B7}"/>
              </a:ext>
            </a:extLst>
          </p:cNvPr>
          <p:cNvSpPr txBox="1"/>
          <p:nvPr/>
        </p:nvSpPr>
        <p:spPr>
          <a:xfrm>
            <a:off x="8430857" y="3824151"/>
            <a:ext cx="2145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Make an Appointment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Online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820150D-CDFF-0E47-9A40-786F156E1181}"/>
              </a:ext>
            </a:extLst>
          </p:cNvPr>
          <p:cNvSpPr/>
          <p:nvPr/>
        </p:nvSpPr>
        <p:spPr>
          <a:xfrm>
            <a:off x="8481231" y="4464520"/>
            <a:ext cx="2113687" cy="1566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Book Now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4F965C-8C03-0989-10BB-455768E25181}"/>
              </a:ext>
            </a:extLst>
          </p:cNvPr>
          <p:cNvSpPr txBox="1"/>
          <p:nvPr/>
        </p:nvSpPr>
        <p:spPr>
          <a:xfrm>
            <a:off x="9149440" y="4901414"/>
            <a:ext cx="1500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Tuesday-Saturday</a:t>
            </a:r>
          </a:p>
          <a:p>
            <a:pPr algn="ctr"/>
            <a:r>
              <a:rPr lang="en-US" sz="1400" b="1" dirty="0"/>
              <a:t>8am-6pm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B667F2-85D1-5444-7A34-100913929673}"/>
              </a:ext>
            </a:extLst>
          </p:cNvPr>
          <p:cNvSpPr txBox="1"/>
          <p:nvPr/>
        </p:nvSpPr>
        <p:spPr>
          <a:xfrm>
            <a:off x="3205073" y="565023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Website Information</a:t>
            </a:r>
          </a:p>
          <a:p>
            <a:r>
              <a:rPr lang="en-US" sz="1000" dirty="0"/>
              <a:t>Privacy Policy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B3A38-EFD1-14CC-C614-55C853EF41C5}"/>
              </a:ext>
            </a:extLst>
          </p:cNvPr>
          <p:cNvSpPr txBox="1"/>
          <p:nvPr/>
        </p:nvSpPr>
        <p:spPr>
          <a:xfrm>
            <a:off x="7985118" y="4822484"/>
            <a:ext cx="119455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Call Us: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480.123.456</a:t>
            </a:r>
          </a:p>
          <a:p>
            <a:r>
              <a:rPr lang="en-US" sz="1400" b="1" i="1" dirty="0"/>
              <a:t>Text Us: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480.987.6543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5D402-9350-33C4-8217-484BF0DA9067}"/>
              </a:ext>
            </a:extLst>
          </p:cNvPr>
          <p:cNvSpPr txBox="1"/>
          <p:nvPr/>
        </p:nvSpPr>
        <p:spPr>
          <a:xfrm>
            <a:off x="720742" y="2706255"/>
            <a:ext cx="3188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Selecting your Pet</a:t>
            </a:r>
          </a:p>
          <a:p>
            <a:r>
              <a:rPr lang="en-US" sz="1400" dirty="0"/>
              <a:t>Try our easy-to-use </a:t>
            </a:r>
            <a:r>
              <a:rPr lang="en-US" sz="1400" i="1" dirty="0">
                <a:solidFill>
                  <a:srgbClr val="0070C0"/>
                </a:solidFill>
              </a:rPr>
              <a:t>Pet Matcher</a:t>
            </a:r>
          </a:p>
          <a:p>
            <a:r>
              <a:rPr lang="en-US" sz="1400" dirty="0"/>
              <a:t>we will find the best match for you based</a:t>
            </a:r>
          </a:p>
          <a:p>
            <a:r>
              <a:rPr lang="en-US" sz="1400" dirty="0"/>
              <a:t>on your lifestyle and interests' blah blah </a:t>
            </a:r>
          </a:p>
          <a:p>
            <a:r>
              <a:rPr lang="en-US" sz="1400" dirty="0"/>
              <a:t>you will not regret it!</a:t>
            </a:r>
          </a:p>
        </p:txBody>
      </p:sp>
      <p:pic>
        <p:nvPicPr>
          <p:cNvPr id="8" name="Picture 7" descr="A person running with a dog on a leash&#10;&#10;Description automatically generated">
            <a:extLst>
              <a:ext uri="{FF2B5EF4-FFF2-40B4-BE49-F238E27FC236}">
                <a16:creationId xmlns:a16="http://schemas.microsoft.com/office/drawing/2014/main" id="{886F4139-ECD4-BED7-E4CC-E422AD42A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88775" y="2716118"/>
            <a:ext cx="1874496" cy="12496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2402A7-D157-7894-6FE5-F67866299F7E}"/>
              </a:ext>
            </a:extLst>
          </p:cNvPr>
          <p:cNvSpPr txBox="1"/>
          <p:nvPr/>
        </p:nvSpPr>
        <p:spPr>
          <a:xfrm>
            <a:off x="8821440" y="1958061"/>
            <a:ext cx="20993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Selecting your Pet</a:t>
            </a:r>
          </a:p>
          <a:p>
            <a:r>
              <a:rPr lang="en-US" sz="1200" dirty="0"/>
              <a:t>Try our easy-to-use </a:t>
            </a:r>
            <a:r>
              <a:rPr lang="en-US" sz="1200" i="1" dirty="0">
                <a:solidFill>
                  <a:srgbClr val="0070C0"/>
                </a:solidFill>
              </a:rPr>
              <a:t>Pet Matcher </a:t>
            </a:r>
            <a:r>
              <a:rPr lang="en-US" sz="1200" dirty="0"/>
              <a:t>we will find the best match for you based on your lifestyle and interests' blah blah you will not regret it!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1D5BDF-6C11-5747-5C32-E471FECC9952}"/>
              </a:ext>
            </a:extLst>
          </p:cNvPr>
          <p:cNvSpPr txBox="1"/>
          <p:nvPr/>
        </p:nvSpPr>
        <p:spPr>
          <a:xfrm>
            <a:off x="720742" y="4252657"/>
            <a:ext cx="2135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More Articles on Pet Matching</a:t>
            </a:r>
          </a:p>
          <a:p>
            <a:r>
              <a:rPr lang="en-US" sz="1200" i="1" dirty="0">
                <a:solidFill>
                  <a:srgbClr val="0070C0"/>
                </a:solidFill>
              </a:rPr>
              <a:t>Petmatcher.com</a:t>
            </a:r>
          </a:p>
          <a:p>
            <a:r>
              <a:rPr lang="en-US" sz="1200" i="1" dirty="0">
                <a:solidFill>
                  <a:srgbClr val="0070C0"/>
                </a:solidFill>
              </a:rPr>
              <a:t>Findyourmat.net</a:t>
            </a:r>
          </a:p>
          <a:p>
            <a:r>
              <a:rPr lang="en-US" sz="1200" i="1" dirty="0">
                <a:solidFill>
                  <a:srgbClr val="0070C0"/>
                </a:solidFill>
              </a:rPr>
              <a:t>Adopt a Dog Abroad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0267E-8920-6603-1D9B-4DAED7BC3C57}"/>
              </a:ext>
            </a:extLst>
          </p:cNvPr>
          <p:cNvSpPr txBox="1"/>
          <p:nvPr/>
        </p:nvSpPr>
        <p:spPr>
          <a:xfrm>
            <a:off x="3606502" y="4152076"/>
            <a:ext cx="261655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Dog Joke of the Day:</a:t>
            </a:r>
          </a:p>
          <a:p>
            <a:r>
              <a:rPr lang="en-US" sz="1400" i="1" dirty="0"/>
              <a:t>“A dog walks into a bar,</a:t>
            </a:r>
          </a:p>
          <a:p>
            <a:r>
              <a:rPr lang="en-US" sz="1400" i="1" dirty="0"/>
              <a:t>He nestles into the first seat</a:t>
            </a:r>
          </a:p>
          <a:p>
            <a:r>
              <a:rPr lang="en-US" sz="1400" i="1" dirty="0"/>
              <a:t>He can find. After some time, the </a:t>
            </a:r>
          </a:p>
          <a:p>
            <a:r>
              <a:rPr lang="en-US" sz="1400" i="1" dirty="0"/>
              <a:t>Bartender sidles over…”</a:t>
            </a:r>
          </a:p>
        </p:txBody>
      </p:sp>
    </p:spTree>
    <p:extLst>
      <p:ext uri="{BB962C8B-B14F-4D97-AF65-F5344CB8AC3E}">
        <p14:creationId xmlns:p14="http://schemas.microsoft.com/office/powerpoint/2010/main" val="101590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</TotalTime>
  <Words>636</Words>
  <Application>Microsoft Office PowerPoint</Application>
  <PresentationFormat>Widescreen</PresentationFormat>
  <Paragraphs>252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Dog’s Life</dc:title>
  <dc:creator>Justin Thorning (Student)</dc:creator>
  <cp:lastModifiedBy>Justin Thorning</cp:lastModifiedBy>
  <cp:revision>2</cp:revision>
  <dcterms:created xsi:type="dcterms:W3CDTF">2023-10-10T20:01:50Z</dcterms:created>
  <dcterms:modified xsi:type="dcterms:W3CDTF">2023-10-11T06:39:12Z</dcterms:modified>
</cp:coreProperties>
</file>